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6" r:id="rId4"/>
    <p:sldMasterId id="214748369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Work Sans Medium"/>
      <p:regular r:id="rId25"/>
      <p:bold r:id="rId26"/>
      <p:italic r:id="rId27"/>
      <p:boldItalic r:id="rId28"/>
    </p:embeddedFont>
    <p:embeddedFont>
      <p:font typeface="Work Sans"/>
      <p:regular r:id="rId29"/>
      <p:bold r:id="rId30"/>
      <p:italic r:id="rId31"/>
      <p:boldItalic r:id="rId32"/>
    </p:embeddedFont>
    <p:embeddedFont>
      <p:font typeface="Familjen Grotesk"/>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WorkSansMedium-bold.fntdata"/><Relationship Id="rId25" Type="http://schemas.openxmlformats.org/officeDocument/2006/relationships/font" Target="fonts/WorkSansMedium-regular.fntdata"/><Relationship Id="rId28" Type="http://schemas.openxmlformats.org/officeDocument/2006/relationships/font" Target="fonts/WorkSansMedium-boldItalic.fntdata"/><Relationship Id="rId27" Type="http://schemas.openxmlformats.org/officeDocument/2006/relationships/font" Target="fonts/WorkSansMedium-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WorkSans-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WorkSans-italic.fntdata"/><Relationship Id="rId30" Type="http://schemas.openxmlformats.org/officeDocument/2006/relationships/font" Target="fonts/WorkSans-bold.fntdata"/><Relationship Id="rId11" Type="http://schemas.openxmlformats.org/officeDocument/2006/relationships/slide" Target="slides/slide5.xml"/><Relationship Id="rId33" Type="http://schemas.openxmlformats.org/officeDocument/2006/relationships/font" Target="fonts/FamiljenGrotesk-regular.fntdata"/><Relationship Id="rId10" Type="http://schemas.openxmlformats.org/officeDocument/2006/relationships/slide" Target="slides/slide4.xml"/><Relationship Id="rId32" Type="http://schemas.openxmlformats.org/officeDocument/2006/relationships/font" Target="fonts/WorkSans-boldItalic.fntdata"/><Relationship Id="rId13" Type="http://schemas.openxmlformats.org/officeDocument/2006/relationships/slide" Target="slides/slide7.xml"/><Relationship Id="rId35" Type="http://schemas.openxmlformats.org/officeDocument/2006/relationships/font" Target="fonts/FamiljenGrotesk-italic.fntdata"/><Relationship Id="rId12" Type="http://schemas.openxmlformats.org/officeDocument/2006/relationships/slide" Target="slides/slide6.xml"/><Relationship Id="rId34" Type="http://schemas.openxmlformats.org/officeDocument/2006/relationships/font" Target="fonts/FamiljenGrotesk-bold.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FamiljenGrotesk-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1ce2e6c8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1ce2e6c8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1ce2e6c831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31ce2e6c831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31ce2e6c831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31ce2e6c831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31d6403b3a4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31d6403b3a4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1d6403b3a4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31d6403b3a4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31d6403b3a4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31d6403b3a4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31d6403b3a4_4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31d6403b3a4_4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31ce2e6c831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31ce2e6c831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d6afc5ed7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d6afc5ed7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d6afc5ed7f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d6afc5ed7f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1d6403b3a4_5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1d6403b3a4_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1ce2e6c831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31ce2e6c831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1ce2e6c831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1ce2e6c831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1ce2e6c831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1ce2e6c831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1ce2e6c831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1ce2e6c831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1ce2e6c831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1ce2e6c831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1ce2e6c831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1ce2e6c831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1ce2e6c831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31ce2e6c831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Clr>
                <a:schemeClr val="dk1"/>
              </a:buClr>
              <a:buSzPts val="14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4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95" name="Shape 95"/>
        <p:cNvGrpSpPr/>
        <p:nvPr/>
      </p:nvGrpSpPr>
      <p:grpSpPr>
        <a:xfrm>
          <a:off x="0" y="0"/>
          <a:ext cx="0" cy="0"/>
          <a:chOff x="0" y="0"/>
          <a:chExt cx="0" cy="0"/>
        </a:xfrm>
      </p:grpSpPr>
      <p:sp>
        <p:nvSpPr>
          <p:cNvPr id="96" name="Google Shape;96;p25"/>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2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8" name="Google Shape;98;p25"/>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9" name="Google Shape;99;p25"/>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0" name="Google Shape;100;p25"/>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1" name="Google Shape;101;p25"/>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2" name="Google Shape;102;p25"/>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3" name="Google Shape;103;p25"/>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104" name="Shape 104"/>
        <p:cNvGrpSpPr/>
        <p:nvPr/>
      </p:nvGrpSpPr>
      <p:grpSpPr>
        <a:xfrm>
          <a:off x="0" y="0"/>
          <a:ext cx="0" cy="0"/>
          <a:chOff x="0" y="0"/>
          <a:chExt cx="0" cy="0"/>
        </a:xfrm>
      </p:grpSpPr>
      <p:sp>
        <p:nvSpPr>
          <p:cNvPr id="105" name="Google Shape;10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 name="Google Shape;106;p26"/>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07" name="Google Shape;107;p26"/>
          <p:cNvSpPr/>
          <p:nvPr>
            <p:ph idx="2" type="pic"/>
          </p:nvPr>
        </p:nvSpPr>
        <p:spPr>
          <a:xfrm>
            <a:off x="4992024" y="1152775"/>
            <a:ext cx="3840300" cy="3416400"/>
          </a:xfrm>
          <a:prstGeom prst="rect">
            <a:avLst/>
          </a:prstGeom>
          <a:noFill/>
          <a:ln>
            <a:noFill/>
          </a:ln>
        </p:spPr>
      </p:sp>
      <p:sp>
        <p:nvSpPr>
          <p:cNvPr id="108" name="Google Shape;108;p2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109" name="Shape 109"/>
        <p:cNvGrpSpPr/>
        <p:nvPr/>
      </p:nvGrpSpPr>
      <p:grpSpPr>
        <a:xfrm>
          <a:off x="0" y="0"/>
          <a:ext cx="0" cy="0"/>
          <a:chOff x="0" y="0"/>
          <a:chExt cx="0" cy="0"/>
        </a:xfrm>
      </p:grpSpPr>
      <p:sp>
        <p:nvSpPr>
          <p:cNvPr id="110" name="Google Shape;110;p2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1" name="Google Shape;111;p27"/>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12" name="Google Shape;112;p27"/>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13" name="Google Shape;113;p27"/>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14" name="Google Shape;114;p27"/>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15" name="Google Shape;115;p27"/>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116" name="Shape 116"/>
        <p:cNvGrpSpPr/>
        <p:nvPr/>
      </p:nvGrpSpPr>
      <p:grpSpPr>
        <a:xfrm>
          <a:off x="0" y="0"/>
          <a:ext cx="0" cy="0"/>
          <a:chOff x="0" y="0"/>
          <a:chExt cx="0" cy="0"/>
        </a:xfrm>
      </p:grpSpPr>
      <p:sp>
        <p:nvSpPr>
          <p:cNvPr id="117" name="Google Shape;117;p2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28"/>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19" name="Google Shape;119;p28"/>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20" name="Google Shape;120;p28"/>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21" name="Google Shape;121;p28"/>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22" name="Google Shape;122;p28"/>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3" name="Google Shape;123;p28"/>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4" name="Google Shape;124;p28"/>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125" name="Shape 125"/>
        <p:cNvGrpSpPr/>
        <p:nvPr/>
      </p:nvGrpSpPr>
      <p:grpSpPr>
        <a:xfrm>
          <a:off x="0" y="0"/>
          <a:ext cx="0" cy="0"/>
          <a:chOff x="0" y="0"/>
          <a:chExt cx="0" cy="0"/>
        </a:xfrm>
      </p:grpSpPr>
      <p:sp>
        <p:nvSpPr>
          <p:cNvPr id="126" name="Google Shape;126;p2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7" name="Google Shape;127;p29"/>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28" name="Google Shape;128;p29"/>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29" name="Google Shape;129;p29"/>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30" name="Google Shape;130;p29"/>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31" name="Google Shape;131;p29"/>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32" name="Google Shape;132;p29"/>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3" name="Google Shape;133;p29"/>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4" name="Google Shape;134;p29"/>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5" name="Google Shape;135;p29"/>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136" name="Shape 136"/>
        <p:cNvGrpSpPr/>
        <p:nvPr/>
      </p:nvGrpSpPr>
      <p:grpSpPr>
        <a:xfrm>
          <a:off x="0" y="0"/>
          <a:ext cx="0" cy="0"/>
          <a:chOff x="0" y="0"/>
          <a:chExt cx="0" cy="0"/>
        </a:xfrm>
      </p:grpSpPr>
      <p:sp>
        <p:nvSpPr>
          <p:cNvPr id="137" name="Google Shape;137;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 name="Google Shape;138;p3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3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140" name="Shape 140"/>
        <p:cNvGrpSpPr/>
        <p:nvPr/>
      </p:nvGrpSpPr>
      <p:grpSpPr>
        <a:xfrm>
          <a:off x="0" y="0"/>
          <a:ext cx="0" cy="0"/>
          <a:chOff x="0" y="0"/>
          <a:chExt cx="0" cy="0"/>
        </a:xfrm>
      </p:grpSpPr>
      <p:sp>
        <p:nvSpPr>
          <p:cNvPr id="141" name="Google Shape;141;p31"/>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2" name="Google Shape;142;p31"/>
          <p:cNvSpPr/>
          <p:nvPr>
            <p:ph idx="2" type="pic"/>
          </p:nvPr>
        </p:nvSpPr>
        <p:spPr>
          <a:xfrm>
            <a:off x="4804825" y="1133300"/>
            <a:ext cx="4027500" cy="2392800"/>
          </a:xfrm>
          <a:prstGeom prst="rect">
            <a:avLst/>
          </a:prstGeom>
          <a:noFill/>
          <a:ln>
            <a:noFill/>
          </a:ln>
        </p:spPr>
      </p:sp>
      <p:sp>
        <p:nvSpPr>
          <p:cNvPr id="143" name="Google Shape;143;p31"/>
          <p:cNvSpPr/>
          <p:nvPr>
            <p:ph idx="3" type="pic"/>
          </p:nvPr>
        </p:nvSpPr>
        <p:spPr>
          <a:xfrm>
            <a:off x="311725" y="1133300"/>
            <a:ext cx="4027500" cy="2392800"/>
          </a:xfrm>
          <a:prstGeom prst="rect">
            <a:avLst/>
          </a:prstGeom>
          <a:noFill/>
          <a:ln>
            <a:noFill/>
          </a:ln>
        </p:spPr>
      </p:sp>
      <p:sp>
        <p:nvSpPr>
          <p:cNvPr id="144" name="Google Shape;144;p31"/>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5" name="Google Shape;145;p3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6" name="Google Shape;146;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7" name="Google Shape;147;p31"/>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48" name="Google Shape;148;p31"/>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49" name="Shape 149"/>
        <p:cNvGrpSpPr/>
        <p:nvPr/>
      </p:nvGrpSpPr>
      <p:grpSpPr>
        <a:xfrm>
          <a:off x="0" y="0"/>
          <a:ext cx="0" cy="0"/>
          <a:chOff x="0" y="0"/>
          <a:chExt cx="0" cy="0"/>
        </a:xfrm>
      </p:grpSpPr>
      <p:sp>
        <p:nvSpPr>
          <p:cNvPr id="150" name="Google Shape;150;p32"/>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1" name="Google Shape;151;p32"/>
          <p:cNvSpPr/>
          <p:nvPr>
            <p:ph idx="2" type="pic"/>
          </p:nvPr>
        </p:nvSpPr>
        <p:spPr>
          <a:xfrm>
            <a:off x="6205225" y="1128325"/>
            <a:ext cx="2627100" cy="2273100"/>
          </a:xfrm>
          <a:prstGeom prst="rect">
            <a:avLst/>
          </a:prstGeom>
          <a:noFill/>
          <a:ln>
            <a:noFill/>
          </a:ln>
        </p:spPr>
      </p:sp>
      <p:sp>
        <p:nvSpPr>
          <p:cNvPr id="152" name="Google Shape;152;p32"/>
          <p:cNvSpPr/>
          <p:nvPr>
            <p:ph idx="3" type="pic"/>
          </p:nvPr>
        </p:nvSpPr>
        <p:spPr>
          <a:xfrm>
            <a:off x="311725" y="1128325"/>
            <a:ext cx="2627100" cy="2273100"/>
          </a:xfrm>
          <a:prstGeom prst="rect">
            <a:avLst/>
          </a:prstGeom>
          <a:noFill/>
          <a:ln>
            <a:noFill/>
          </a:ln>
        </p:spPr>
      </p:sp>
      <p:sp>
        <p:nvSpPr>
          <p:cNvPr id="153" name="Google Shape;153;p32"/>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4" name="Google Shape;154;p32"/>
          <p:cNvSpPr/>
          <p:nvPr>
            <p:ph idx="5" type="pic"/>
          </p:nvPr>
        </p:nvSpPr>
        <p:spPr>
          <a:xfrm>
            <a:off x="3255250" y="1128325"/>
            <a:ext cx="2627100" cy="2273100"/>
          </a:xfrm>
          <a:prstGeom prst="rect">
            <a:avLst/>
          </a:prstGeom>
          <a:noFill/>
          <a:ln>
            <a:noFill/>
          </a:ln>
        </p:spPr>
      </p:sp>
      <p:sp>
        <p:nvSpPr>
          <p:cNvPr id="155" name="Google Shape;155;p32"/>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6" name="Google Shape;156;p3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7" name="Google Shape;157;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7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8" name="Google Shape;158;p32"/>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9" name="Google Shape;159;p32"/>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0" name="Google Shape;160;p32"/>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61" name="Shape 161"/>
        <p:cNvGrpSpPr/>
        <p:nvPr/>
      </p:nvGrpSpPr>
      <p:grpSpPr>
        <a:xfrm>
          <a:off x="0" y="0"/>
          <a:ext cx="0" cy="0"/>
          <a:chOff x="0" y="0"/>
          <a:chExt cx="0" cy="0"/>
        </a:xfrm>
      </p:grpSpPr>
      <p:sp>
        <p:nvSpPr>
          <p:cNvPr id="162" name="Google Shape;162;p33"/>
          <p:cNvSpPr/>
          <p:nvPr>
            <p:ph idx="2" type="pic"/>
          </p:nvPr>
        </p:nvSpPr>
        <p:spPr>
          <a:xfrm>
            <a:off x="311700" y="445025"/>
            <a:ext cx="8520600" cy="4218300"/>
          </a:xfrm>
          <a:prstGeom prst="rect">
            <a:avLst/>
          </a:prstGeom>
          <a:noFill/>
          <a:ln>
            <a:noFill/>
          </a:ln>
        </p:spPr>
      </p:sp>
      <p:sp>
        <p:nvSpPr>
          <p:cNvPr id="163" name="Google Shape;163;p3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64" name="Shape 164"/>
        <p:cNvGrpSpPr/>
        <p:nvPr/>
      </p:nvGrpSpPr>
      <p:grpSpPr>
        <a:xfrm>
          <a:off x="0" y="0"/>
          <a:ext cx="0" cy="0"/>
          <a:chOff x="0" y="0"/>
          <a:chExt cx="0" cy="0"/>
        </a:xfrm>
      </p:grpSpPr>
      <p:sp>
        <p:nvSpPr>
          <p:cNvPr id="165" name="Google Shape;165;p3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6" name="Google Shape;166;p34"/>
          <p:cNvSpPr/>
          <p:nvPr>
            <p:ph idx="2" type="pic"/>
          </p:nvPr>
        </p:nvSpPr>
        <p:spPr>
          <a:xfrm>
            <a:off x="3389600" y="118913"/>
            <a:ext cx="1643700" cy="1535100"/>
          </a:xfrm>
          <a:prstGeom prst="rect">
            <a:avLst/>
          </a:prstGeom>
          <a:noFill/>
          <a:ln>
            <a:noFill/>
          </a:ln>
        </p:spPr>
      </p:sp>
      <p:sp>
        <p:nvSpPr>
          <p:cNvPr id="167" name="Google Shape;167;p34"/>
          <p:cNvSpPr/>
          <p:nvPr>
            <p:ph idx="3" type="pic"/>
          </p:nvPr>
        </p:nvSpPr>
        <p:spPr>
          <a:xfrm>
            <a:off x="5195935" y="118913"/>
            <a:ext cx="1643700" cy="1535100"/>
          </a:xfrm>
          <a:prstGeom prst="rect">
            <a:avLst/>
          </a:prstGeom>
          <a:noFill/>
          <a:ln>
            <a:noFill/>
          </a:ln>
        </p:spPr>
      </p:sp>
      <p:sp>
        <p:nvSpPr>
          <p:cNvPr id="168" name="Google Shape;168;p34"/>
          <p:cNvSpPr/>
          <p:nvPr>
            <p:ph idx="4" type="pic"/>
          </p:nvPr>
        </p:nvSpPr>
        <p:spPr>
          <a:xfrm>
            <a:off x="7002270" y="118913"/>
            <a:ext cx="1643700" cy="1535100"/>
          </a:xfrm>
          <a:prstGeom prst="rect">
            <a:avLst/>
          </a:prstGeom>
          <a:noFill/>
          <a:ln>
            <a:noFill/>
          </a:ln>
        </p:spPr>
      </p:sp>
      <p:sp>
        <p:nvSpPr>
          <p:cNvPr id="169" name="Google Shape;169;p34"/>
          <p:cNvSpPr/>
          <p:nvPr>
            <p:ph idx="5" type="pic"/>
          </p:nvPr>
        </p:nvSpPr>
        <p:spPr>
          <a:xfrm>
            <a:off x="3389588" y="1804212"/>
            <a:ext cx="1643700" cy="1535100"/>
          </a:xfrm>
          <a:prstGeom prst="rect">
            <a:avLst/>
          </a:prstGeom>
          <a:noFill/>
          <a:ln>
            <a:noFill/>
          </a:ln>
        </p:spPr>
      </p:sp>
      <p:sp>
        <p:nvSpPr>
          <p:cNvPr id="170" name="Google Shape;170;p34"/>
          <p:cNvSpPr/>
          <p:nvPr>
            <p:ph idx="6" type="pic"/>
          </p:nvPr>
        </p:nvSpPr>
        <p:spPr>
          <a:xfrm>
            <a:off x="5195922" y="1804212"/>
            <a:ext cx="1643700" cy="1535100"/>
          </a:xfrm>
          <a:prstGeom prst="rect">
            <a:avLst/>
          </a:prstGeom>
          <a:noFill/>
          <a:ln>
            <a:noFill/>
          </a:ln>
        </p:spPr>
      </p:sp>
      <p:sp>
        <p:nvSpPr>
          <p:cNvPr id="171" name="Google Shape;171;p34"/>
          <p:cNvSpPr/>
          <p:nvPr>
            <p:ph idx="7" type="pic"/>
          </p:nvPr>
        </p:nvSpPr>
        <p:spPr>
          <a:xfrm>
            <a:off x="7002257" y="1804212"/>
            <a:ext cx="1643700" cy="1535100"/>
          </a:xfrm>
          <a:prstGeom prst="rect">
            <a:avLst/>
          </a:prstGeom>
          <a:noFill/>
          <a:ln>
            <a:noFill/>
          </a:ln>
        </p:spPr>
      </p:sp>
      <p:sp>
        <p:nvSpPr>
          <p:cNvPr id="172" name="Google Shape;172;p34"/>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7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3" name="Google Shape;173;p34"/>
          <p:cNvSpPr/>
          <p:nvPr>
            <p:ph idx="8" type="pic"/>
          </p:nvPr>
        </p:nvSpPr>
        <p:spPr>
          <a:xfrm>
            <a:off x="3389588" y="3489487"/>
            <a:ext cx="1643700" cy="1535100"/>
          </a:xfrm>
          <a:prstGeom prst="rect">
            <a:avLst/>
          </a:prstGeom>
          <a:noFill/>
          <a:ln>
            <a:noFill/>
          </a:ln>
        </p:spPr>
      </p:sp>
      <p:sp>
        <p:nvSpPr>
          <p:cNvPr id="174" name="Google Shape;174;p34"/>
          <p:cNvSpPr/>
          <p:nvPr>
            <p:ph idx="9" type="pic"/>
          </p:nvPr>
        </p:nvSpPr>
        <p:spPr>
          <a:xfrm>
            <a:off x="5195922" y="3489487"/>
            <a:ext cx="1643700" cy="1535100"/>
          </a:xfrm>
          <a:prstGeom prst="rect">
            <a:avLst/>
          </a:prstGeom>
          <a:noFill/>
          <a:ln>
            <a:noFill/>
          </a:ln>
        </p:spPr>
      </p:sp>
      <p:sp>
        <p:nvSpPr>
          <p:cNvPr id="175" name="Google Shape;175;p34"/>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spTree>
      <p:nvGrpSpPr>
        <p:cNvPr id="176" name="Shape 176"/>
        <p:cNvGrpSpPr/>
        <p:nvPr/>
      </p:nvGrpSpPr>
      <p:grpSpPr>
        <a:xfrm>
          <a:off x="0" y="0"/>
          <a:ext cx="0" cy="0"/>
          <a:chOff x="0" y="0"/>
          <a:chExt cx="0" cy="0"/>
        </a:xfrm>
      </p:grpSpPr>
      <p:pic>
        <p:nvPicPr>
          <p:cNvPr descr="Abstract background." id="177" name="Google Shape;177;p35"/>
          <p:cNvPicPr preferRelativeResize="0"/>
          <p:nvPr/>
        </p:nvPicPr>
        <p:blipFill>
          <a:blip r:embed="rId2">
            <a:alphaModFix amt="85000"/>
          </a:blip>
          <a:stretch>
            <a:fillRect/>
          </a:stretch>
        </p:blipFill>
        <p:spPr>
          <a:xfrm>
            <a:off x="0" y="0"/>
            <a:ext cx="9144000" cy="5143500"/>
          </a:xfrm>
          <a:prstGeom prst="rect">
            <a:avLst/>
          </a:prstGeom>
          <a:noFill/>
          <a:ln>
            <a:noFill/>
          </a:ln>
        </p:spPr>
      </p:pic>
      <p:sp>
        <p:nvSpPr>
          <p:cNvPr id="178" name="Google Shape;178;p35"/>
          <p:cNvSpPr txBox="1"/>
          <p:nvPr>
            <p:ph type="title"/>
          </p:nvPr>
        </p:nvSpPr>
        <p:spPr>
          <a:xfrm>
            <a:off x="80350" y="102275"/>
            <a:ext cx="8835000" cy="2629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7200"/>
              <a:buFont typeface="Work Sans"/>
              <a:buNone/>
              <a:defRPr/>
            </a:lvl1pPr>
            <a:lvl2pPr lvl="1">
              <a:lnSpc>
                <a:spcPct val="80000"/>
              </a:lnSpc>
              <a:spcBef>
                <a:spcPts val="0"/>
              </a:spcBef>
              <a:spcAft>
                <a:spcPts val="0"/>
              </a:spcAft>
              <a:buClr>
                <a:schemeClr val="lt1"/>
              </a:buClr>
              <a:buSzPts val="7200"/>
              <a:buFont typeface="Work Sans"/>
              <a:buNone/>
              <a:defRPr sz="7200">
                <a:solidFill>
                  <a:schemeClr val="lt1"/>
                </a:solidFill>
              </a:defRPr>
            </a:lvl2pPr>
            <a:lvl3pPr lvl="2">
              <a:lnSpc>
                <a:spcPct val="80000"/>
              </a:lnSpc>
              <a:spcBef>
                <a:spcPts val="0"/>
              </a:spcBef>
              <a:spcAft>
                <a:spcPts val="0"/>
              </a:spcAft>
              <a:buClr>
                <a:schemeClr val="lt1"/>
              </a:buClr>
              <a:buSzPts val="7200"/>
              <a:buFont typeface="Work Sans"/>
              <a:buNone/>
              <a:defRPr sz="7200">
                <a:solidFill>
                  <a:schemeClr val="lt1"/>
                </a:solidFill>
              </a:defRPr>
            </a:lvl3pPr>
            <a:lvl4pPr lvl="3">
              <a:lnSpc>
                <a:spcPct val="80000"/>
              </a:lnSpc>
              <a:spcBef>
                <a:spcPts val="0"/>
              </a:spcBef>
              <a:spcAft>
                <a:spcPts val="0"/>
              </a:spcAft>
              <a:buClr>
                <a:schemeClr val="lt1"/>
              </a:buClr>
              <a:buSzPts val="7200"/>
              <a:buFont typeface="Work Sans"/>
              <a:buNone/>
              <a:defRPr sz="7200">
                <a:solidFill>
                  <a:schemeClr val="lt1"/>
                </a:solidFill>
              </a:defRPr>
            </a:lvl4pPr>
            <a:lvl5pPr lvl="4">
              <a:lnSpc>
                <a:spcPct val="80000"/>
              </a:lnSpc>
              <a:spcBef>
                <a:spcPts val="0"/>
              </a:spcBef>
              <a:spcAft>
                <a:spcPts val="0"/>
              </a:spcAft>
              <a:buClr>
                <a:schemeClr val="lt1"/>
              </a:buClr>
              <a:buSzPts val="7200"/>
              <a:buFont typeface="Work Sans"/>
              <a:buNone/>
              <a:defRPr sz="7200">
                <a:solidFill>
                  <a:schemeClr val="lt1"/>
                </a:solidFill>
              </a:defRPr>
            </a:lvl5pPr>
            <a:lvl6pPr lvl="5">
              <a:lnSpc>
                <a:spcPct val="80000"/>
              </a:lnSpc>
              <a:spcBef>
                <a:spcPts val="0"/>
              </a:spcBef>
              <a:spcAft>
                <a:spcPts val="0"/>
              </a:spcAft>
              <a:buClr>
                <a:schemeClr val="lt1"/>
              </a:buClr>
              <a:buSzPts val="7200"/>
              <a:buFont typeface="Work Sans"/>
              <a:buNone/>
              <a:defRPr sz="7200">
                <a:solidFill>
                  <a:schemeClr val="lt1"/>
                </a:solidFill>
              </a:defRPr>
            </a:lvl6pPr>
            <a:lvl7pPr lvl="6">
              <a:lnSpc>
                <a:spcPct val="80000"/>
              </a:lnSpc>
              <a:spcBef>
                <a:spcPts val="0"/>
              </a:spcBef>
              <a:spcAft>
                <a:spcPts val="0"/>
              </a:spcAft>
              <a:buClr>
                <a:schemeClr val="lt1"/>
              </a:buClr>
              <a:buSzPts val="7200"/>
              <a:buFont typeface="Work Sans"/>
              <a:buNone/>
              <a:defRPr sz="7200">
                <a:solidFill>
                  <a:schemeClr val="lt1"/>
                </a:solidFill>
              </a:defRPr>
            </a:lvl7pPr>
            <a:lvl8pPr lvl="7">
              <a:lnSpc>
                <a:spcPct val="80000"/>
              </a:lnSpc>
              <a:spcBef>
                <a:spcPts val="0"/>
              </a:spcBef>
              <a:spcAft>
                <a:spcPts val="0"/>
              </a:spcAft>
              <a:buClr>
                <a:schemeClr val="lt1"/>
              </a:buClr>
              <a:buSzPts val="7200"/>
              <a:buFont typeface="Work Sans"/>
              <a:buNone/>
              <a:defRPr sz="7200">
                <a:solidFill>
                  <a:schemeClr val="lt1"/>
                </a:solidFill>
              </a:defRPr>
            </a:lvl8pPr>
            <a:lvl9pPr lvl="8">
              <a:lnSpc>
                <a:spcPct val="80000"/>
              </a:lnSpc>
              <a:spcBef>
                <a:spcPts val="0"/>
              </a:spcBef>
              <a:spcAft>
                <a:spcPts val="0"/>
              </a:spcAft>
              <a:buClr>
                <a:schemeClr val="lt1"/>
              </a:buClr>
              <a:buSzPts val="7200"/>
              <a:buFont typeface="Work Sans"/>
              <a:buNone/>
              <a:defRPr sz="7200">
                <a:solidFill>
                  <a:schemeClr val="lt1"/>
                </a:solidFill>
              </a:defRPr>
            </a:lvl9pPr>
          </a:lstStyle>
          <a:p/>
        </p:txBody>
      </p:sp>
      <p:sp>
        <p:nvSpPr>
          <p:cNvPr id="179" name="Google Shape;179;p35"/>
          <p:cNvSpPr/>
          <p:nvPr>
            <p:ph idx="2" type="pic"/>
          </p:nvPr>
        </p:nvSpPr>
        <p:spPr>
          <a:xfrm>
            <a:off x="0" y="2936025"/>
            <a:ext cx="9144000" cy="1344000"/>
          </a:xfrm>
          <a:prstGeom prst="rect">
            <a:avLst/>
          </a:prstGeom>
          <a:noFill/>
          <a:ln>
            <a:noFill/>
          </a:ln>
        </p:spPr>
      </p:sp>
      <p:sp>
        <p:nvSpPr>
          <p:cNvPr id="180" name="Google Shape;180;p35"/>
          <p:cNvSpPr txBox="1"/>
          <p:nvPr>
            <p:ph idx="1" type="subTitle"/>
          </p:nvPr>
        </p:nvSpPr>
        <p:spPr>
          <a:xfrm>
            <a:off x="135589" y="4400125"/>
            <a:ext cx="2137500" cy="4494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800"/>
              <a:buFont typeface="Work Sans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1" name="Google Shape;181;p35"/>
          <p:cNvSpPr txBox="1"/>
          <p:nvPr>
            <p:ph idx="3" type="subTitle"/>
          </p:nvPr>
        </p:nvSpPr>
        <p:spPr>
          <a:xfrm>
            <a:off x="3100296" y="4400125"/>
            <a:ext cx="2137500" cy="4494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800"/>
              <a:buFont typeface="Work Sans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2" name="Google Shape;182;p35"/>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p:cSld name="CUSTOM_1">
    <p:spTree>
      <p:nvGrpSpPr>
        <p:cNvPr id="183" name="Shape 183"/>
        <p:cNvGrpSpPr/>
        <p:nvPr/>
      </p:nvGrpSpPr>
      <p:grpSpPr>
        <a:xfrm>
          <a:off x="0" y="0"/>
          <a:ext cx="0" cy="0"/>
          <a:chOff x="0" y="0"/>
          <a:chExt cx="0" cy="0"/>
        </a:xfrm>
      </p:grpSpPr>
      <p:pic>
        <p:nvPicPr>
          <p:cNvPr descr="Abstract background." id="184" name="Google Shape;184;p36"/>
          <p:cNvPicPr preferRelativeResize="0"/>
          <p:nvPr/>
        </p:nvPicPr>
        <p:blipFill>
          <a:blip r:embed="rId2">
            <a:alphaModFix amt="80000"/>
          </a:blip>
          <a:stretch>
            <a:fillRect/>
          </a:stretch>
        </p:blipFill>
        <p:spPr>
          <a:xfrm rot="10800000">
            <a:off x="0" y="0"/>
            <a:ext cx="9144000" cy="5143500"/>
          </a:xfrm>
          <a:prstGeom prst="rect">
            <a:avLst/>
          </a:prstGeom>
          <a:noFill/>
          <a:ln>
            <a:noFill/>
          </a:ln>
        </p:spPr>
      </p:pic>
      <p:sp>
        <p:nvSpPr>
          <p:cNvPr id="185" name="Google Shape;185;p36"/>
          <p:cNvSpPr/>
          <p:nvPr>
            <p:ph idx="2" type="pic"/>
          </p:nvPr>
        </p:nvSpPr>
        <p:spPr>
          <a:xfrm>
            <a:off x="4634650" y="7375"/>
            <a:ext cx="4509300" cy="5143500"/>
          </a:xfrm>
          <a:prstGeom prst="rect">
            <a:avLst/>
          </a:prstGeom>
          <a:noFill/>
          <a:ln>
            <a:noFill/>
          </a:ln>
        </p:spPr>
      </p:sp>
      <p:sp>
        <p:nvSpPr>
          <p:cNvPr id="186" name="Google Shape;186;p36"/>
          <p:cNvSpPr txBox="1"/>
          <p:nvPr>
            <p:ph type="title"/>
          </p:nvPr>
        </p:nvSpPr>
        <p:spPr>
          <a:xfrm>
            <a:off x="118775" y="390949"/>
            <a:ext cx="4395900" cy="2106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87" name="Google Shape;187;p36"/>
          <p:cNvSpPr txBox="1"/>
          <p:nvPr>
            <p:ph idx="1"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188" name="Google Shape;188;p36"/>
          <p:cNvSpPr txBox="1"/>
          <p:nvPr>
            <p:ph idx="3" type="body"/>
          </p:nvPr>
        </p:nvSpPr>
        <p:spPr>
          <a:xfrm>
            <a:off x="120975" y="3104000"/>
            <a:ext cx="4395900" cy="1752600"/>
          </a:xfrm>
          <a:prstGeom prst="rect">
            <a:avLst/>
          </a:prstGeom>
        </p:spPr>
        <p:txBody>
          <a:bodyPr anchorCtr="0" anchor="b" bIns="91425" lIns="91425" spcFirstLastPara="1" rIns="91425" wrap="square" tIns="91425">
            <a:noAutofit/>
          </a:bodyPr>
          <a:lstStyle>
            <a:lvl1pPr indent="-317500" lvl="0" marL="457200">
              <a:spcBef>
                <a:spcPts val="0"/>
              </a:spcBef>
              <a:spcAft>
                <a:spcPts val="0"/>
              </a:spcAft>
              <a:buClr>
                <a:schemeClr val="lt1"/>
              </a:buClr>
              <a:buSzPts val="1400"/>
              <a:buFont typeface="Work Sans"/>
              <a:buChar char="●"/>
              <a:defRPr/>
            </a:lvl1pPr>
            <a:lvl2pPr indent="-317500" lvl="1" marL="914400">
              <a:spcBef>
                <a:spcPts val="0"/>
              </a:spcBef>
              <a:spcAft>
                <a:spcPts val="0"/>
              </a:spcAft>
              <a:buClr>
                <a:schemeClr val="lt1"/>
              </a:buClr>
              <a:buSzPts val="1400"/>
              <a:buFont typeface="Work Sans"/>
              <a:buChar char="○"/>
              <a:defRPr/>
            </a:lvl2pPr>
            <a:lvl3pPr indent="-317500" lvl="2" marL="1371600">
              <a:spcBef>
                <a:spcPts val="0"/>
              </a:spcBef>
              <a:spcAft>
                <a:spcPts val="0"/>
              </a:spcAft>
              <a:buClr>
                <a:schemeClr val="lt1"/>
              </a:buClr>
              <a:buSzPts val="1400"/>
              <a:buFont typeface="Work Sans"/>
              <a:buChar char="■"/>
              <a:defRPr/>
            </a:lvl3pPr>
            <a:lvl4pPr indent="-317500" lvl="3" marL="1828800">
              <a:spcBef>
                <a:spcPts val="0"/>
              </a:spcBef>
              <a:spcAft>
                <a:spcPts val="0"/>
              </a:spcAft>
              <a:buClr>
                <a:schemeClr val="lt1"/>
              </a:buClr>
              <a:buSzPts val="1400"/>
              <a:buFont typeface="Work Sans"/>
              <a:buChar char="●"/>
              <a:defRPr/>
            </a:lvl4pPr>
            <a:lvl5pPr indent="-317500" lvl="4" marL="2286000">
              <a:spcBef>
                <a:spcPts val="0"/>
              </a:spcBef>
              <a:spcAft>
                <a:spcPts val="0"/>
              </a:spcAft>
              <a:buClr>
                <a:schemeClr val="lt1"/>
              </a:buClr>
              <a:buSzPts val="1400"/>
              <a:buFont typeface="Work Sans"/>
              <a:buChar char="○"/>
              <a:defRPr/>
            </a:lvl5pPr>
            <a:lvl6pPr indent="-317500" lvl="5" marL="2743200">
              <a:spcBef>
                <a:spcPts val="0"/>
              </a:spcBef>
              <a:spcAft>
                <a:spcPts val="0"/>
              </a:spcAft>
              <a:buClr>
                <a:schemeClr val="lt1"/>
              </a:buClr>
              <a:buSzPts val="1400"/>
              <a:buFont typeface="Work Sans"/>
              <a:buChar char="■"/>
              <a:defRPr/>
            </a:lvl6pPr>
            <a:lvl7pPr indent="-317500" lvl="6" marL="3200400">
              <a:spcBef>
                <a:spcPts val="0"/>
              </a:spcBef>
              <a:spcAft>
                <a:spcPts val="0"/>
              </a:spcAft>
              <a:buClr>
                <a:schemeClr val="lt1"/>
              </a:buClr>
              <a:buSzPts val="1400"/>
              <a:buFont typeface="Work Sans"/>
              <a:buChar char="●"/>
              <a:defRPr/>
            </a:lvl7pPr>
            <a:lvl8pPr indent="-317500" lvl="7" marL="3657600">
              <a:spcBef>
                <a:spcPts val="0"/>
              </a:spcBef>
              <a:spcAft>
                <a:spcPts val="0"/>
              </a:spcAft>
              <a:buClr>
                <a:schemeClr val="lt1"/>
              </a:buClr>
              <a:buSzPts val="1400"/>
              <a:buFont typeface="Work Sans"/>
              <a:buChar char="○"/>
              <a:defRPr/>
            </a:lvl8pPr>
            <a:lvl9pPr indent="-317500" lvl="8" marL="4114800">
              <a:spcBef>
                <a:spcPts val="0"/>
              </a:spcBef>
              <a:spcAft>
                <a:spcPts val="0"/>
              </a:spcAft>
              <a:buClr>
                <a:schemeClr val="lt1"/>
              </a:buClr>
              <a:buSzPts val="1400"/>
              <a:buFont typeface="Work Sans"/>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2">
  <p:cSld name="CUSTOM_2">
    <p:spTree>
      <p:nvGrpSpPr>
        <p:cNvPr id="189" name="Shape 189"/>
        <p:cNvGrpSpPr/>
        <p:nvPr/>
      </p:nvGrpSpPr>
      <p:grpSpPr>
        <a:xfrm>
          <a:off x="0" y="0"/>
          <a:ext cx="0" cy="0"/>
          <a:chOff x="0" y="0"/>
          <a:chExt cx="0" cy="0"/>
        </a:xfrm>
      </p:grpSpPr>
      <p:pic>
        <p:nvPicPr>
          <p:cNvPr descr="Abstract background." id="190" name="Google Shape;190;p37"/>
          <p:cNvPicPr preferRelativeResize="0"/>
          <p:nvPr/>
        </p:nvPicPr>
        <p:blipFill>
          <a:blip r:embed="rId2">
            <a:alphaModFix amt="85000"/>
          </a:blip>
          <a:stretch>
            <a:fillRect/>
          </a:stretch>
        </p:blipFill>
        <p:spPr>
          <a:xfrm>
            <a:off x="0" y="0"/>
            <a:ext cx="9144000" cy="5143500"/>
          </a:xfrm>
          <a:prstGeom prst="rect">
            <a:avLst/>
          </a:prstGeom>
          <a:noFill/>
          <a:ln>
            <a:noFill/>
          </a:ln>
        </p:spPr>
      </p:pic>
      <p:sp>
        <p:nvSpPr>
          <p:cNvPr id="191" name="Google Shape;191;p37"/>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
        <p:nvSpPr>
          <p:cNvPr id="192" name="Google Shape;192;p37"/>
          <p:cNvSpPr/>
          <p:nvPr>
            <p:ph idx="2" type="pic"/>
          </p:nvPr>
        </p:nvSpPr>
        <p:spPr>
          <a:xfrm>
            <a:off x="0" y="3520300"/>
            <a:ext cx="9144000" cy="1623300"/>
          </a:xfrm>
          <a:prstGeom prst="rect">
            <a:avLst/>
          </a:prstGeom>
          <a:noFill/>
          <a:ln>
            <a:noFill/>
          </a:ln>
        </p:spPr>
      </p:sp>
      <p:sp>
        <p:nvSpPr>
          <p:cNvPr id="193" name="Google Shape;193;p37"/>
          <p:cNvSpPr txBox="1"/>
          <p:nvPr>
            <p:ph type="title"/>
          </p:nvPr>
        </p:nvSpPr>
        <p:spPr>
          <a:xfrm>
            <a:off x="3812425" y="686469"/>
            <a:ext cx="5103000" cy="2651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7200"/>
              <a:buFont typeface="Work Sans"/>
              <a:buNone/>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194" name="Google Shape;194;p37"/>
          <p:cNvSpPr txBox="1"/>
          <p:nvPr>
            <p:ph idx="1"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195" name="Google Shape;195;p37"/>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lvl1pPr lvl="0">
              <a:buNone/>
              <a:defRPr sz="800">
                <a:solidFill>
                  <a:schemeClr val="lt1"/>
                </a:solidFill>
              </a:defRPr>
            </a:lvl1pPr>
            <a:lvl2pPr lvl="1">
              <a:buNone/>
              <a:defRPr sz="800">
                <a:solidFill>
                  <a:schemeClr val="lt1"/>
                </a:solidFill>
              </a:defRPr>
            </a:lvl2pPr>
            <a:lvl3pPr lvl="2">
              <a:buNone/>
              <a:defRPr sz="800">
                <a:solidFill>
                  <a:schemeClr val="lt1"/>
                </a:solidFill>
              </a:defRPr>
            </a:lvl3pPr>
            <a:lvl4pPr lvl="3">
              <a:buNone/>
              <a:defRPr sz="800">
                <a:solidFill>
                  <a:schemeClr val="lt1"/>
                </a:solidFill>
              </a:defRPr>
            </a:lvl4pPr>
            <a:lvl5pPr lvl="4">
              <a:buNone/>
              <a:defRPr sz="800">
                <a:solidFill>
                  <a:schemeClr val="lt1"/>
                </a:solidFill>
              </a:defRPr>
            </a:lvl5pPr>
            <a:lvl6pPr lvl="5">
              <a:buNone/>
              <a:defRPr sz="800">
                <a:solidFill>
                  <a:schemeClr val="lt1"/>
                </a:solidFill>
              </a:defRPr>
            </a:lvl6pPr>
            <a:lvl7pPr lvl="6">
              <a:buNone/>
              <a:defRPr sz="800">
                <a:solidFill>
                  <a:schemeClr val="lt1"/>
                </a:solidFill>
              </a:defRPr>
            </a:lvl7pPr>
            <a:lvl8pPr lvl="7">
              <a:buNone/>
              <a:defRPr sz="800">
                <a:solidFill>
                  <a:schemeClr val="lt1"/>
                </a:solidFill>
              </a:defRPr>
            </a:lvl8pPr>
            <a:lvl9pPr lvl="8">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List">
  <p:cSld name="CUSTOM_2_1">
    <p:spTree>
      <p:nvGrpSpPr>
        <p:cNvPr id="196" name="Shape 196"/>
        <p:cNvGrpSpPr/>
        <p:nvPr/>
      </p:nvGrpSpPr>
      <p:grpSpPr>
        <a:xfrm>
          <a:off x="0" y="0"/>
          <a:ext cx="0" cy="0"/>
          <a:chOff x="0" y="0"/>
          <a:chExt cx="0" cy="0"/>
        </a:xfrm>
      </p:grpSpPr>
      <p:pic>
        <p:nvPicPr>
          <p:cNvPr descr="Abstract background." id="197" name="Google Shape;197;p38"/>
          <p:cNvPicPr preferRelativeResize="0"/>
          <p:nvPr/>
        </p:nvPicPr>
        <p:blipFill>
          <a:blip r:embed="rId2">
            <a:alphaModFix amt="85000"/>
          </a:blip>
          <a:stretch>
            <a:fillRect/>
          </a:stretch>
        </p:blipFill>
        <p:spPr>
          <a:xfrm>
            <a:off x="34" y="0"/>
            <a:ext cx="9143933" cy="5143500"/>
          </a:xfrm>
          <a:prstGeom prst="rect">
            <a:avLst/>
          </a:prstGeom>
          <a:noFill/>
          <a:ln>
            <a:noFill/>
          </a:ln>
        </p:spPr>
      </p:pic>
      <p:sp>
        <p:nvSpPr>
          <p:cNvPr id="198" name="Google Shape;198;p38"/>
          <p:cNvSpPr/>
          <p:nvPr>
            <p:ph idx="2" type="pic"/>
          </p:nvPr>
        </p:nvSpPr>
        <p:spPr>
          <a:xfrm>
            <a:off x="367725" y="2396400"/>
            <a:ext cx="230400" cy="230400"/>
          </a:xfrm>
          <a:prstGeom prst="ellipse">
            <a:avLst/>
          </a:prstGeom>
          <a:noFill/>
          <a:ln>
            <a:noFill/>
          </a:ln>
        </p:spPr>
      </p:sp>
      <p:sp>
        <p:nvSpPr>
          <p:cNvPr id="199" name="Google Shape;199;p38"/>
          <p:cNvSpPr/>
          <p:nvPr>
            <p:ph idx="3" type="pic"/>
          </p:nvPr>
        </p:nvSpPr>
        <p:spPr>
          <a:xfrm>
            <a:off x="2375900" y="2396400"/>
            <a:ext cx="230400" cy="230400"/>
          </a:xfrm>
          <a:prstGeom prst="ellipse">
            <a:avLst/>
          </a:prstGeom>
          <a:noFill/>
          <a:ln>
            <a:noFill/>
          </a:ln>
        </p:spPr>
      </p:sp>
      <p:sp>
        <p:nvSpPr>
          <p:cNvPr id="200" name="Google Shape;200;p38"/>
          <p:cNvSpPr/>
          <p:nvPr>
            <p:ph idx="4" type="pic"/>
          </p:nvPr>
        </p:nvSpPr>
        <p:spPr>
          <a:xfrm>
            <a:off x="4510975" y="2396400"/>
            <a:ext cx="230400" cy="230400"/>
          </a:xfrm>
          <a:prstGeom prst="ellipse">
            <a:avLst/>
          </a:prstGeom>
          <a:noFill/>
          <a:ln>
            <a:noFill/>
          </a:ln>
        </p:spPr>
      </p:sp>
      <p:sp>
        <p:nvSpPr>
          <p:cNvPr id="201" name="Google Shape;201;p38"/>
          <p:cNvSpPr/>
          <p:nvPr>
            <p:ph idx="5" type="pic"/>
          </p:nvPr>
        </p:nvSpPr>
        <p:spPr>
          <a:xfrm>
            <a:off x="6646050" y="2396400"/>
            <a:ext cx="230400" cy="230400"/>
          </a:xfrm>
          <a:prstGeom prst="ellipse">
            <a:avLst/>
          </a:prstGeom>
          <a:noFill/>
          <a:ln>
            <a:noFill/>
          </a:ln>
        </p:spPr>
      </p:sp>
      <p:sp>
        <p:nvSpPr>
          <p:cNvPr id="202" name="Google Shape;202;p38"/>
          <p:cNvSpPr txBox="1"/>
          <p:nvPr>
            <p:ph idx="1" type="subTitle"/>
          </p:nvPr>
        </p:nvSpPr>
        <p:spPr>
          <a:xfrm>
            <a:off x="242125" y="2926475"/>
            <a:ext cx="1926900" cy="29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Work Sans"/>
              <a:buNone/>
              <a:defRPr sz="14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3" name="Google Shape;203;p38"/>
          <p:cNvSpPr txBox="1"/>
          <p:nvPr>
            <p:ph type="title"/>
          </p:nvPr>
        </p:nvSpPr>
        <p:spPr>
          <a:xfrm>
            <a:off x="240129" y="1008800"/>
            <a:ext cx="2852100" cy="796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Font typeface="Work Sans"/>
              <a:buNone/>
              <a:defRPr sz="1800"/>
            </a:lvl1pPr>
            <a:lvl2pPr lvl="1">
              <a:spcBef>
                <a:spcPts val="0"/>
              </a:spcBef>
              <a:spcAft>
                <a:spcPts val="0"/>
              </a:spcAft>
              <a:buClr>
                <a:schemeClr val="lt1"/>
              </a:buClr>
              <a:buSzPts val="1800"/>
              <a:buFont typeface="Work Sans"/>
              <a:buNone/>
              <a:defRPr sz="1800">
                <a:solidFill>
                  <a:schemeClr val="lt1"/>
                </a:solidFill>
              </a:defRPr>
            </a:lvl2pPr>
            <a:lvl3pPr lvl="2">
              <a:spcBef>
                <a:spcPts val="0"/>
              </a:spcBef>
              <a:spcAft>
                <a:spcPts val="0"/>
              </a:spcAft>
              <a:buClr>
                <a:schemeClr val="lt1"/>
              </a:buClr>
              <a:buSzPts val="1800"/>
              <a:buFont typeface="Work Sans"/>
              <a:buNone/>
              <a:defRPr sz="1800">
                <a:solidFill>
                  <a:schemeClr val="lt1"/>
                </a:solidFill>
              </a:defRPr>
            </a:lvl3pPr>
            <a:lvl4pPr lvl="3">
              <a:spcBef>
                <a:spcPts val="0"/>
              </a:spcBef>
              <a:spcAft>
                <a:spcPts val="0"/>
              </a:spcAft>
              <a:buClr>
                <a:schemeClr val="lt1"/>
              </a:buClr>
              <a:buSzPts val="1800"/>
              <a:buFont typeface="Work Sans"/>
              <a:buNone/>
              <a:defRPr sz="1800">
                <a:solidFill>
                  <a:schemeClr val="lt1"/>
                </a:solidFill>
              </a:defRPr>
            </a:lvl4pPr>
            <a:lvl5pPr lvl="4">
              <a:spcBef>
                <a:spcPts val="0"/>
              </a:spcBef>
              <a:spcAft>
                <a:spcPts val="0"/>
              </a:spcAft>
              <a:buClr>
                <a:schemeClr val="lt1"/>
              </a:buClr>
              <a:buSzPts val="1800"/>
              <a:buFont typeface="Work Sans"/>
              <a:buNone/>
              <a:defRPr sz="1800">
                <a:solidFill>
                  <a:schemeClr val="lt1"/>
                </a:solidFill>
              </a:defRPr>
            </a:lvl5pPr>
            <a:lvl6pPr lvl="5">
              <a:spcBef>
                <a:spcPts val="0"/>
              </a:spcBef>
              <a:spcAft>
                <a:spcPts val="0"/>
              </a:spcAft>
              <a:buClr>
                <a:schemeClr val="lt1"/>
              </a:buClr>
              <a:buSzPts val="1800"/>
              <a:buFont typeface="Work Sans"/>
              <a:buNone/>
              <a:defRPr sz="1800">
                <a:solidFill>
                  <a:schemeClr val="lt1"/>
                </a:solidFill>
              </a:defRPr>
            </a:lvl6pPr>
            <a:lvl7pPr lvl="6">
              <a:spcBef>
                <a:spcPts val="0"/>
              </a:spcBef>
              <a:spcAft>
                <a:spcPts val="0"/>
              </a:spcAft>
              <a:buClr>
                <a:schemeClr val="lt1"/>
              </a:buClr>
              <a:buSzPts val="1800"/>
              <a:buFont typeface="Work Sans"/>
              <a:buNone/>
              <a:defRPr sz="1800">
                <a:solidFill>
                  <a:schemeClr val="lt1"/>
                </a:solidFill>
              </a:defRPr>
            </a:lvl7pPr>
            <a:lvl8pPr lvl="7">
              <a:spcBef>
                <a:spcPts val="0"/>
              </a:spcBef>
              <a:spcAft>
                <a:spcPts val="0"/>
              </a:spcAft>
              <a:buClr>
                <a:schemeClr val="lt1"/>
              </a:buClr>
              <a:buSzPts val="1800"/>
              <a:buFont typeface="Work Sans"/>
              <a:buNone/>
              <a:defRPr sz="1800">
                <a:solidFill>
                  <a:schemeClr val="lt1"/>
                </a:solidFill>
              </a:defRPr>
            </a:lvl8pPr>
            <a:lvl9pPr lvl="8">
              <a:spcBef>
                <a:spcPts val="0"/>
              </a:spcBef>
              <a:spcAft>
                <a:spcPts val="0"/>
              </a:spcAft>
              <a:buClr>
                <a:schemeClr val="lt1"/>
              </a:buClr>
              <a:buSzPts val="1800"/>
              <a:buFont typeface="Work Sans"/>
              <a:buNone/>
              <a:defRPr sz="1800">
                <a:solidFill>
                  <a:schemeClr val="lt1"/>
                </a:solidFill>
              </a:defRPr>
            </a:lvl9pPr>
          </a:lstStyle>
          <a:p/>
        </p:txBody>
      </p:sp>
      <p:sp>
        <p:nvSpPr>
          <p:cNvPr id="204" name="Google Shape;204;p38"/>
          <p:cNvSpPr txBox="1"/>
          <p:nvPr>
            <p:ph idx="6"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205" name="Google Shape;205;p38"/>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cxnSp>
        <p:nvCxnSpPr>
          <p:cNvPr id="206" name="Google Shape;206;p38"/>
          <p:cNvCxnSpPr>
            <a:stCxn id="207" idx="6"/>
            <a:endCxn id="208" idx="2"/>
          </p:cNvCxnSpPr>
          <p:nvPr/>
        </p:nvCxnSpPr>
        <p:spPr>
          <a:xfrm>
            <a:off x="598113" y="2512750"/>
            <a:ext cx="1777800" cy="0"/>
          </a:xfrm>
          <a:prstGeom prst="straightConnector1">
            <a:avLst/>
          </a:prstGeom>
          <a:noFill/>
          <a:ln cap="flat" cmpd="sng" w="19050">
            <a:solidFill>
              <a:schemeClr val="lt1"/>
            </a:solidFill>
            <a:prstDash val="solid"/>
            <a:round/>
            <a:headEnd len="med" w="med" type="none"/>
            <a:tailEnd len="med" w="med" type="none"/>
          </a:ln>
        </p:spPr>
      </p:cxnSp>
      <p:sp>
        <p:nvSpPr>
          <p:cNvPr id="207" name="Google Shape;207;p38"/>
          <p:cNvSpPr/>
          <p:nvPr/>
        </p:nvSpPr>
        <p:spPr>
          <a:xfrm>
            <a:off x="367713" y="2397550"/>
            <a:ext cx="230400" cy="230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8"/>
          <p:cNvSpPr/>
          <p:nvPr/>
        </p:nvSpPr>
        <p:spPr>
          <a:xfrm>
            <a:off x="2375888" y="2397550"/>
            <a:ext cx="230400" cy="230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8"/>
          <p:cNvSpPr/>
          <p:nvPr/>
        </p:nvSpPr>
        <p:spPr>
          <a:xfrm>
            <a:off x="4510963" y="2397550"/>
            <a:ext cx="230400" cy="230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8"/>
          <p:cNvSpPr/>
          <p:nvPr/>
        </p:nvSpPr>
        <p:spPr>
          <a:xfrm>
            <a:off x="6646038" y="2397550"/>
            <a:ext cx="230400" cy="2304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1" name="Google Shape;211;p38"/>
          <p:cNvCxnSpPr>
            <a:stCxn id="212" idx="3"/>
          </p:cNvCxnSpPr>
          <p:nvPr/>
        </p:nvCxnSpPr>
        <p:spPr>
          <a:xfrm>
            <a:off x="2606289" y="2511600"/>
            <a:ext cx="1904700" cy="1200"/>
          </a:xfrm>
          <a:prstGeom prst="straightConnector1">
            <a:avLst/>
          </a:prstGeom>
          <a:noFill/>
          <a:ln cap="flat" cmpd="sng" w="19050">
            <a:solidFill>
              <a:schemeClr val="lt1"/>
            </a:solidFill>
            <a:prstDash val="solid"/>
            <a:round/>
            <a:headEnd len="med" w="med" type="none"/>
            <a:tailEnd len="med" w="med" type="none"/>
          </a:ln>
        </p:spPr>
      </p:cxnSp>
      <p:cxnSp>
        <p:nvCxnSpPr>
          <p:cNvPr id="213" name="Google Shape;213;p38"/>
          <p:cNvCxnSpPr>
            <a:endCxn id="214" idx="1"/>
          </p:cNvCxnSpPr>
          <p:nvPr/>
        </p:nvCxnSpPr>
        <p:spPr>
          <a:xfrm>
            <a:off x="4741339" y="2511600"/>
            <a:ext cx="1904700" cy="0"/>
          </a:xfrm>
          <a:prstGeom prst="straightConnector1">
            <a:avLst/>
          </a:prstGeom>
          <a:noFill/>
          <a:ln cap="flat" cmpd="sng" w="19050">
            <a:solidFill>
              <a:schemeClr val="lt1"/>
            </a:solidFill>
            <a:prstDash val="solid"/>
            <a:round/>
            <a:headEnd len="med" w="med" type="none"/>
            <a:tailEnd len="med" w="med" type="none"/>
          </a:ln>
        </p:spPr>
      </p:cxnSp>
      <p:cxnSp>
        <p:nvCxnSpPr>
          <p:cNvPr id="215" name="Google Shape;215;p38"/>
          <p:cNvCxnSpPr>
            <a:stCxn id="201" idx="6"/>
          </p:cNvCxnSpPr>
          <p:nvPr/>
        </p:nvCxnSpPr>
        <p:spPr>
          <a:xfrm>
            <a:off x="6876450" y="2511600"/>
            <a:ext cx="2267700" cy="0"/>
          </a:xfrm>
          <a:prstGeom prst="straightConnector1">
            <a:avLst/>
          </a:prstGeom>
          <a:noFill/>
          <a:ln cap="flat" cmpd="sng" w="19050">
            <a:solidFill>
              <a:schemeClr val="lt1"/>
            </a:solidFill>
            <a:prstDash val="solid"/>
            <a:round/>
            <a:headEnd len="med" w="med" type="none"/>
            <a:tailEnd len="med" w="med" type="none"/>
          </a:ln>
        </p:spPr>
      </p:cxnSp>
      <p:sp>
        <p:nvSpPr>
          <p:cNvPr id="216" name="Google Shape;216;p38"/>
          <p:cNvSpPr txBox="1"/>
          <p:nvPr>
            <p:ph idx="7" type="body"/>
          </p:nvPr>
        </p:nvSpPr>
        <p:spPr>
          <a:xfrm>
            <a:off x="242125" y="3498375"/>
            <a:ext cx="2013300" cy="13617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lt1"/>
              </a:buClr>
              <a:buSzPts val="800"/>
              <a:buFont typeface="Work Sans"/>
              <a:buChar char="●"/>
              <a:defRPr sz="800"/>
            </a:lvl1pPr>
            <a:lvl2pPr indent="-279400" lvl="1" marL="914400">
              <a:spcBef>
                <a:spcPts val="0"/>
              </a:spcBef>
              <a:spcAft>
                <a:spcPts val="0"/>
              </a:spcAft>
              <a:buClr>
                <a:schemeClr val="lt1"/>
              </a:buClr>
              <a:buSzPts val="800"/>
              <a:buFont typeface="Work Sans"/>
              <a:buChar char="○"/>
              <a:defRPr sz="800"/>
            </a:lvl2pPr>
            <a:lvl3pPr indent="-279400" lvl="2" marL="1371600">
              <a:spcBef>
                <a:spcPts val="0"/>
              </a:spcBef>
              <a:spcAft>
                <a:spcPts val="0"/>
              </a:spcAft>
              <a:buClr>
                <a:schemeClr val="lt1"/>
              </a:buClr>
              <a:buSzPts val="800"/>
              <a:buFont typeface="Work Sans"/>
              <a:buChar char="■"/>
              <a:defRPr sz="800"/>
            </a:lvl3pPr>
            <a:lvl4pPr indent="-279400" lvl="3" marL="1828800">
              <a:spcBef>
                <a:spcPts val="0"/>
              </a:spcBef>
              <a:spcAft>
                <a:spcPts val="0"/>
              </a:spcAft>
              <a:buClr>
                <a:schemeClr val="lt1"/>
              </a:buClr>
              <a:buSzPts val="800"/>
              <a:buFont typeface="Work Sans"/>
              <a:buChar char="●"/>
              <a:defRPr sz="800"/>
            </a:lvl4pPr>
            <a:lvl5pPr indent="-279400" lvl="4" marL="2286000">
              <a:spcBef>
                <a:spcPts val="0"/>
              </a:spcBef>
              <a:spcAft>
                <a:spcPts val="0"/>
              </a:spcAft>
              <a:buClr>
                <a:schemeClr val="lt1"/>
              </a:buClr>
              <a:buSzPts val="800"/>
              <a:buFont typeface="Work Sans"/>
              <a:buChar char="○"/>
              <a:defRPr sz="800"/>
            </a:lvl5pPr>
            <a:lvl6pPr indent="-279400" lvl="5" marL="2743200">
              <a:spcBef>
                <a:spcPts val="0"/>
              </a:spcBef>
              <a:spcAft>
                <a:spcPts val="0"/>
              </a:spcAft>
              <a:buClr>
                <a:schemeClr val="lt1"/>
              </a:buClr>
              <a:buSzPts val="800"/>
              <a:buFont typeface="Work Sans"/>
              <a:buChar char="■"/>
              <a:defRPr sz="800"/>
            </a:lvl6pPr>
            <a:lvl7pPr indent="-279400" lvl="6" marL="3200400">
              <a:spcBef>
                <a:spcPts val="0"/>
              </a:spcBef>
              <a:spcAft>
                <a:spcPts val="0"/>
              </a:spcAft>
              <a:buClr>
                <a:schemeClr val="lt1"/>
              </a:buClr>
              <a:buSzPts val="800"/>
              <a:buFont typeface="Work Sans"/>
              <a:buChar char="●"/>
              <a:defRPr sz="800"/>
            </a:lvl7pPr>
            <a:lvl8pPr indent="-279400" lvl="7" marL="3657600">
              <a:spcBef>
                <a:spcPts val="0"/>
              </a:spcBef>
              <a:spcAft>
                <a:spcPts val="0"/>
              </a:spcAft>
              <a:buClr>
                <a:schemeClr val="lt1"/>
              </a:buClr>
              <a:buSzPts val="800"/>
              <a:buFont typeface="Work Sans"/>
              <a:buChar char="○"/>
              <a:defRPr sz="800"/>
            </a:lvl8pPr>
            <a:lvl9pPr indent="-279400" lvl="8" marL="4114800">
              <a:spcBef>
                <a:spcPts val="0"/>
              </a:spcBef>
              <a:spcAft>
                <a:spcPts val="0"/>
              </a:spcAft>
              <a:buClr>
                <a:schemeClr val="lt1"/>
              </a:buClr>
              <a:buSzPts val="800"/>
              <a:buFont typeface="Work Sans"/>
              <a:buChar char="■"/>
              <a:defRPr sz="800"/>
            </a:lvl9pPr>
          </a:lstStyle>
          <a:p/>
        </p:txBody>
      </p:sp>
      <p:sp>
        <p:nvSpPr>
          <p:cNvPr id="217" name="Google Shape;217;p38"/>
          <p:cNvSpPr txBox="1"/>
          <p:nvPr>
            <p:ph idx="8" type="subTitle"/>
          </p:nvPr>
        </p:nvSpPr>
        <p:spPr>
          <a:xfrm>
            <a:off x="2371200" y="2926475"/>
            <a:ext cx="1926900" cy="29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Work Sans"/>
              <a:buNone/>
              <a:defRPr sz="14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8" name="Google Shape;218;p38"/>
          <p:cNvSpPr txBox="1"/>
          <p:nvPr>
            <p:ph idx="9" type="body"/>
          </p:nvPr>
        </p:nvSpPr>
        <p:spPr>
          <a:xfrm>
            <a:off x="2371200" y="3498375"/>
            <a:ext cx="2013300" cy="13617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lt1"/>
              </a:buClr>
              <a:buSzPts val="800"/>
              <a:buFont typeface="Work Sans"/>
              <a:buChar char="●"/>
              <a:defRPr sz="800"/>
            </a:lvl1pPr>
            <a:lvl2pPr indent="-279400" lvl="1" marL="914400">
              <a:spcBef>
                <a:spcPts val="0"/>
              </a:spcBef>
              <a:spcAft>
                <a:spcPts val="0"/>
              </a:spcAft>
              <a:buClr>
                <a:schemeClr val="lt1"/>
              </a:buClr>
              <a:buSzPts val="800"/>
              <a:buFont typeface="Work Sans"/>
              <a:buChar char="○"/>
              <a:defRPr sz="800"/>
            </a:lvl2pPr>
            <a:lvl3pPr indent="-279400" lvl="2" marL="1371600">
              <a:spcBef>
                <a:spcPts val="0"/>
              </a:spcBef>
              <a:spcAft>
                <a:spcPts val="0"/>
              </a:spcAft>
              <a:buClr>
                <a:schemeClr val="lt1"/>
              </a:buClr>
              <a:buSzPts val="800"/>
              <a:buFont typeface="Work Sans"/>
              <a:buChar char="■"/>
              <a:defRPr sz="800"/>
            </a:lvl3pPr>
            <a:lvl4pPr indent="-279400" lvl="3" marL="1828800">
              <a:spcBef>
                <a:spcPts val="0"/>
              </a:spcBef>
              <a:spcAft>
                <a:spcPts val="0"/>
              </a:spcAft>
              <a:buClr>
                <a:schemeClr val="lt1"/>
              </a:buClr>
              <a:buSzPts val="800"/>
              <a:buFont typeface="Work Sans"/>
              <a:buChar char="●"/>
              <a:defRPr sz="800"/>
            </a:lvl4pPr>
            <a:lvl5pPr indent="-279400" lvl="4" marL="2286000">
              <a:spcBef>
                <a:spcPts val="0"/>
              </a:spcBef>
              <a:spcAft>
                <a:spcPts val="0"/>
              </a:spcAft>
              <a:buClr>
                <a:schemeClr val="lt1"/>
              </a:buClr>
              <a:buSzPts val="800"/>
              <a:buFont typeface="Work Sans"/>
              <a:buChar char="○"/>
              <a:defRPr sz="800"/>
            </a:lvl5pPr>
            <a:lvl6pPr indent="-279400" lvl="5" marL="2743200">
              <a:spcBef>
                <a:spcPts val="0"/>
              </a:spcBef>
              <a:spcAft>
                <a:spcPts val="0"/>
              </a:spcAft>
              <a:buClr>
                <a:schemeClr val="lt1"/>
              </a:buClr>
              <a:buSzPts val="800"/>
              <a:buFont typeface="Work Sans"/>
              <a:buChar char="■"/>
              <a:defRPr sz="800"/>
            </a:lvl6pPr>
            <a:lvl7pPr indent="-279400" lvl="6" marL="3200400">
              <a:spcBef>
                <a:spcPts val="0"/>
              </a:spcBef>
              <a:spcAft>
                <a:spcPts val="0"/>
              </a:spcAft>
              <a:buClr>
                <a:schemeClr val="lt1"/>
              </a:buClr>
              <a:buSzPts val="800"/>
              <a:buFont typeface="Work Sans"/>
              <a:buChar char="●"/>
              <a:defRPr sz="800"/>
            </a:lvl7pPr>
            <a:lvl8pPr indent="-279400" lvl="7" marL="3657600">
              <a:spcBef>
                <a:spcPts val="0"/>
              </a:spcBef>
              <a:spcAft>
                <a:spcPts val="0"/>
              </a:spcAft>
              <a:buClr>
                <a:schemeClr val="lt1"/>
              </a:buClr>
              <a:buSzPts val="800"/>
              <a:buFont typeface="Work Sans"/>
              <a:buChar char="○"/>
              <a:defRPr sz="800"/>
            </a:lvl8pPr>
            <a:lvl9pPr indent="-279400" lvl="8" marL="4114800">
              <a:spcBef>
                <a:spcPts val="0"/>
              </a:spcBef>
              <a:spcAft>
                <a:spcPts val="0"/>
              </a:spcAft>
              <a:buClr>
                <a:schemeClr val="lt1"/>
              </a:buClr>
              <a:buSzPts val="800"/>
              <a:buFont typeface="Work Sans"/>
              <a:buChar char="■"/>
              <a:defRPr sz="800"/>
            </a:lvl9pPr>
          </a:lstStyle>
          <a:p/>
        </p:txBody>
      </p:sp>
      <p:sp>
        <p:nvSpPr>
          <p:cNvPr id="219" name="Google Shape;219;p38"/>
          <p:cNvSpPr txBox="1"/>
          <p:nvPr>
            <p:ph idx="13" type="subTitle"/>
          </p:nvPr>
        </p:nvSpPr>
        <p:spPr>
          <a:xfrm>
            <a:off x="4514725" y="2926475"/>
            <a:ext cx="1926900" cy="29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Work Sans"/>
              <a:buNone/>
              <a:defRPr sz="14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0" name="Google Shape;220;p38"/>
          <p:cNvSpPr txBox="1"/>
          <p:nvPr>
            <p:ph idx="14" type="body"/>
          </p:nvPr>
        </p:nvSpPr>
        <p:spPr>
          <a:xfrm>
            <a:off x="4514725" y="3498375"/>
            <a:ext cx="2013300" cy="13617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lt1"/>
              </a:buClr>
              <a:buSzPts val="800"/>
              <a:buFont typeface="Work Sans"/>
              <a:buChar char="●"/>
              <a:defRPr sz="800"/>
            </a:lvl1pPr>
            <a:lvl2pPr indent="-279400" lvl="1" marL="914400">
              <a:spcBef>
                <a:spcPts val="0"/>
              </a:spcBef>
              <a:spcAft>
                <a:spcPts val="0"/>
              </a:spcAft>
              <a:buClr>
                <a:schemeClr val="lt1"/>
              </a:buClr>
              <a:buSzPts val="800"/>
              <a:buFont typeface="Work Sans"/>
              <a:buChar char="○"/>
              <a:defRPr sz="800"/>
            </a:lvl2pPr>
            <a:lvl3pPr indent="-279400" lvl="2" marL="1371600">
              <a:spcBef>
                <a:spcPts val="0"/>
              </a:spcBef>
              <a:spcAft>
                <a:spcPts val="0"/>
              </a:spcAft>
              <a:buClr>
                <a:schemeClr val="lt1"/>
              </a:buClr>
              <a:buSzPts val="800"/>
              <a:buFont typeface="Work Sans"/>
              <a:buChar char="■"/>
              <a:defRPr sz="800"/>
            </a:lvl3pPr>
            <a:lvl4pPr indent="-279400" lvl="3" marL="1828800">
              <a:spcBef>
                <a:spcPts val="0"/>
              </a:spcBef>
              <a:spcAft>
                <a:spcPts val="0"/>
              </a:spcAft>
              <a:buClr>
                <a:schemeClr val="lt1"/>
              </a:buClr>
              <a:buSzPts val="800"/>
              <a:buFont typeface="Work Sans"/>
              <a:buChar char="●"/>
              <a:defRPr sz="800"/>
            </a:lvl4pPr>
            <a:lvl5pPr indent="-279400" lvl="4" marL="2286000">
              <a:spcBef>
                <a:spcPts val="0"/>
              </a:spcBef>
              <a:spcAft>
                <a:spcPts val="0"/>
              </a:spcAft>
              <a:buClr>
                <a:schemeClr val="lt1"/>
              </a:buClr>
              <a:buSzPts val="800"/>
              <a:buFont typeface="Work Sans"/>
              <a:buChar char="○"/>
              <a:defRPr sz="800"/>
            </a:lvl5pPr>
            <a:lvl6pPr indent="-279400" lvl="5" marL="2743200">
              <a:spcBef>
                <a:spcPts val="0"/>
              </a:spcBef>
              <a:spcAft>
                <a:spcPts val="0"/>
              </a:spcAft>
              <a:buClr>
                <a:schemeClr val="lt1"/>
              </a:buClr>
              <a:buSzPts val="800"/>
              <a:buFont typeface="Work Sans"/>
              <a:buChar char="■"/>
              <a:defRPr sz="800"/>
            </a:lvl6pPr>
            <a:lvl7pPr indent="-279400" lvl="6" marL="3200400">
              <a:spcBef>
                <a:spcPts val="0"/>
              </a:spcBef>
              <a:spcAft>
                <a:spcPts val="0"/>
              </a:spcAft>
              <a:buClr>
                <a:schemeClr val="lt1"/>
              </a:buClr>
              <a:buSzPts val="800"/>
              <a:buFont typeface="Work Sans"/>
              <a:buChar char="●"/>
              <a:defRPr sz="800"/>
            </a:lvl7pPr>
            <a:lvl8pPr indent="-279400" lvl="7" marL="3657600">
              <a:spcBef>
                <a:spcPts val="0"/>
              </a:spcBef>
              <a:spcAft>
                <a:spcPts val="0"/>
              </a:spcAft>
              <a:buClr>
                <a:schemeClr val="lt1"/>
              </a:buClr>
              <a:buSzPts val="800"/>
              <a:buFont typeface="Work Sans"/>
              <a:buChar char="○"/>
              <a:defRPr sz="800"/>
            </a:lvl8pPr>
            <a:lvl9pPr indent="-279400" lvl="8" marL="4114800">
              <a:spcBef>
                <a:spcPts val="0"/>
              </a:spcBef>
              <a:spcAft>
                <a:spcPts val="0"/>
              </a:spcAft>
              <a:buClr>
                <a:schemeClr val="lt1"/>
              </a:buClr>
              <a:buSzPts val="800"/>
              <a:buFont typeface="Work Sans"/>
              <a:buChar char="■"/>
              <a:defRPr sz="800"/>
            </a:lvl9pPr>
          </a:lstStyle>
          <a:p/>
        </p:txBody>
      </p:sp>
      <p:sp>
        <p:nvSpPr>
          <p:cNvPr id="221" name="Google Shape;221;p38"/>
          <p:cNvSpPr txBox="1"/>
          <p:nvPr>
            <p:ph idx="15" type="subTitle"/>
          </p:nvPr>
        </p:nvSpPr>
        <p:spPr>
          <a:xfrm>
            <a:off x="6658250" y="2926475"/>
            <a:ext cx="1926900" cy="29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Work Sans"/>
              <a:buNone/>
              <a:defRPr sz="14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2" name="Google Shape;222;p38"/>
          <p:cNvSpPr txBox="1"/>
          <p:nvPr>
            <p:ph idx="16" type="body"/>
          </p:nvPr>
        </p:nvSpPr>
        <p:spPr>
          <a:xfrm>
            <a:off x="6658250" y="3498375"/>
            <a:ext cx="2013300" cy="13617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lt1"/>
              </a:buClr>
              <a:buSzPts val="800"/>
              <a:buFont typeface="Work Sans"/>
              <a:buChar char="●"/>
              <a:defRPr sz="800"/>
            </a:lvl1pPr>
            <a:lvl2pPr indent="-279400" lvl="1" marL="914400">
              <a:spcBef>
                <a:spcPts val="0"/>
              </a:spcBef>
              <a:spcAft>
                <a:spcPts val="0"/>
              </a:spcAft>
              <a:buClr>
                <a:schemeClr val="lt1"/>
              </a:buClr>
              <a:buSzPts val="800"/>
              <a:buFont typeface="Work Sans"/>
              <a:buChar char="○"/>
              <a:defRPr sz="800"/>
            </a:lvl2pPr>
            <a:lvl3pPr indent="-279400" lvl="2" marL="1371600">
              <a:spcBef>
                <a:spcPts val="0"/>
              </a:spcBef>
              <a:spcAft>
                <a:spcPts val="0"/>
              </a:spcAft>
              <a:buClr>
                <a:schemeClr val="lt1"/>
              </a:buClr>
              <a:buSzPts val="800"/>
              <a:buFont typeface="Work Sans"/>
              <a:buChar char="■"/>
              <a:defRPr sz="800"/>
            </a:lvl3pPr>
            <a:lvl4pPr indent="-279400" lvl="3" marL="1828800">
              <a:spcBef>
                <a:spcPts val="0"/>
              </a:spcBef>
              <a:spcAft>
                <a:spcPts val="0"/>
              </a:spcAft>
              <a:buClr>
                <a:schemeClr val="lt1"/>
              </a:buClr>
              <a:buSzPts val="800"/>
              <a:buFont typeface="Work Sans"/>
              <a:buChar char="●"/>
              <a:defRPr sz="800"/>
            </a:lvl4pPr>
            <a:lvl5pPr indent="-279400" lvl="4" marL="2286000">
              <a:spcBef>
                <a:spcPts val="0"/>
              </a:spcBef>
              <a:spcAft>
                <a:spcPts val="0"/>
              </a:spcAft>
              <a:buClr>
                <a:schemeClr val="lt1"/>
              </a:buClr>
              <a:buSzPts val="800"/>
              <a:buFont typeface="Work Sans"/>
              <a:buChar char="○"/>
              <a:defRPr sz="800"/>
            </a:lvl5pPr>
            <a:lvl6pPr indent="-279400" lvl="5" marL="2743200">
              <a:spcBef>
                <a:spcPts val="0"/>
              </a:spcBef>
              <a:spcAft>
                <a:spcPts val="0"/>
              </a:spcAft>
              <a:buClr>
                <a:schemeClr val="lt1"/>
              </a:buClr>
              <a:buSzPts val="800"/>
              <a:buFont typeface="Work Sans"/>
              <a:buChar char="■"/>
              <a:defRPr sz="800"/>
            </a:lvl6pPr>
            <a:lvl7pPr indent="-279400" lvl="6" marL="3200400">
              <a:spcBef>
                <a:spcPts val="0"/>
              </a:spcBef>
              <a:spcAft>
                <a:spcPts val="0"/>
              </a:spcAft>
              <a:buClr>
                <a:schemeClr val="lt1"/>
              </a:buClr>
              <a:buSzPts val="800"/>
              <a:buFont typeface="Work Sans"/>
              <a:buChar char="●"/>
              <a:defRPr sz="800"/>
            </a:lvl7pPr>
            <a:lvl8pPr indent="-279400" lvl="7" marL="3657600">
              <a:spcBef>
                <a:spcPts val="0"/>
              </a:spcBef>
              <a:spcAft>
                <a:spcPts val="0"/>
              </a:spcAft>
              <a:buClr>
                <a:schemeClr val="lt1"/>
              </a:buClr>
              <a:buSzPts val="800"/>
              <a:buFont typeface="Work Sans"/>
              <a:buChar char="○"/>
              <a:defRPr sz="800"/>
            </a:lvl8pPr>
            <a:lvl9pPr indent="-279400" lvl="8" marL="4114800">
              <a:spcBef>
                <a:spcPts val="0"/>
              </a:spcBef>
              <a:spcAft>
                <a:spcPts val="0"/>
              </a:spcAft>
              <a:buClr>
                <a:schemeClr val="lt1"/>
              </a:buClr>
              <a:buSzPts val="800"/>
              <a:buFont typeface="Work Sans"/>
              <a:buChar char="■"/>
              <a:defRPr sz="800"/>
            </a:lvl9pPr>
          </a:lstStyle>
          <a:p/>
        </p:txBody>
      </p:sp>
      <p:sp>
        <p:nvSpPr>
          <p:cNvPr id="223" name="Google Shape;223;p38"/>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allery">
  <p:cSld name="CUSTOM_3">
    <p:spTree>
      <p:nvGrpSpPr>
        <p:cNvPr id="224" name="Shape 224"/>
        <p:cNvGrpSpPr/>
        <p:nvPr/>
      </p:nvGrpSpPr>
      <p:grpSpPr>
        <a:xfrm>
          <a:off x="0" y="0"/>
          <a:ext cx="0" cy="0"/>
          <a:chOff x="0" y="0"/>
          <a:chExt cx="0" cy="0"/>
        </a:xfrm>
      </p:grpSpPr>
      <p:pic>
        <p:nvPicPr>
          <p:cNvPr descr="Abstract background." id="225" name="Google Shape;225;p39"/>
          <p:cNvPicPr preferRelativeResize="0"/>
          <p:nvPr/>
        </p:nvPicPr>
        <p:blipFill>
          <a:blip r:embed="rId2">
            <a:alphaModFix amt="85000"/>
          </a:blip>
          <a:stretch>
            <a:fillRect/>
          </a:stretch>
        </p:blipFill>
        <p:spPr>
          <a:xfrm rot="10800000">
            <a:off x="34" y="28353"/>
            <a:ext cx="9143933" cy="5143500"/>
          </a:xfrm>
          <a:prstGeom prst="rect">
            <a:avLst/>
          </a:prstGeom>
          <a:noFill/>
          <a:ln>
            <a:noFill/>
          </a:ln>
        </p:spPr>
      </p:pic>
      <p:sp>
        <p:nvSpPr>
          <p:cNvPr id="226" name="Google Shape;226;p39"/>
          <p:cNvSpPr/>
          <p:nvPr>
            <p:ph idx="2" type="pic"/>
          </p:nvPr>
        </p:nvSpPr>
        <p:spPr>
          <a:xfrm>
            <a:off x="0" y="0"/>
            <a:ext cx="2286000" cy="2571900"/>
          </a:xfrm>
          <a:prstGeom prst="rect">
            <a:avLst/>
          </a:prstGeom>
          <a:noFill/>
          <a:ln>
            <a:noFill/>
          </a:ln>
        </p:spPr>
      </p:sp>
      <p:sp>
        <p:nvSpPr>
          <p:cNvPr id="227" name="Google Shape;227;p39"/>
          <p:cNvSpPr/>
          <p:nvPr>
            <p:ph idx="3" type="pic"/>
          </p:nvPr>
        </p:nvSpPr>
        <p:spPr>
          <a:xfrm>
            <a:off x="2286000" y="0"/>
            <a:ext cx="2286000" cy="2571900"/>
          </a:xfrm>
          <a:prstGeom prst="rect">
            <a:avLst/>
          </a:prstGeom>
          <a:noFill/>
          <a:ln>
            <a:noFill/>
          </a:ln>
        </p:spPr>
      </p:sp>
      <p:sp>
        <p:nvSpPr>
          <p:cNvPr id="228" name="Google Shape;228;p39"/>
          <p:cNvSpPr/>
          <p:nvPr>
            <p:ph idx="4" type="pic"/>
          </p:nvPr>
        </p:nvSpPr>
        <p:spPr>
          <a:xfrm>
            <a:off x="4572000" y="0"/>
            <a:ext cx="2286000" cy="2571900"/>
          </a:xfrm>
          <a:prstGeom prst="rect">
            <a:avLst/>
          </a:prstGeom>
          <a:noFill/>
          <a:ln>
            <a:noFill/>
          </a:ln>
        </p:spPr>
      </p:sp>
      <p:sp>
        <p:nvSpPr>
          <p:cNvPr id="229" name="Google Shape;229;p39"/>
          <p:cNvSpPr/>
          <p:nvPr>
            <p:ph idx="5" type="pic"/>
          </p:nvPr>
        </p:nvSpPr>
        <p:spPr>
          <a:xfrm>
            <a:off x="6858000" y="0"/>
            <a:ext cx="2286000" cy="2571900"/>
          </a:xfrm>
          <a:prstGeom prst="rect">
            <a:avLst/>
          </a:prstGeom>
          <a:noFill/>
          <a:ln>
            <a:noFill/>
          </a:ln>
        </p:spPr>
      </p:sp>
      <p:sp>
        <p:nvSpPr>
          <p:cNvPr id="230" name="Google Shape;230;p39"/>
          <p:cNvSpPr txBox="1"/>
          <p:nvPr>
            <p:ph idx="1" type="subTitle"/>
          </p:nvPr>
        </p:nvSpPr>
        <p:spPr>
          <a:xfrm>
            <a:off x="127077" y="2646325"/>
            <a:ext cx="1926900" cy="29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Work Sans"/>
              <a:buNone/>
              <a:defRPr sz="14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1" name="Google Shape;231;p39"/>
          <p:cNvSpPr txBox="1"/>
          <p:nvPr>
            <p:ph idx="6" type="body"/>
          </p:nvPr>
        </p:nvSpPr>
        <p:spPr>
          <a:xfrm>
            <a:off x="127077" y="2923102"/>
            <a:ext cx="2013300" cy="13617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lt1"/>
              </a:buClr>
              <a:buSzPts val="800"/>
              <a:buFont typeface="Work Sans"/>
              <a:buChar char="●"/>
              <a:defRPr sz="800"/>
            </a:lvl1pPr>
            <a:lvl2pPr indent="-279400" lvl="1" marL="914400">
              <a:spcBef>
                <a:spcPts val="0"/>
              </a:spcBef>
              <a:spcAft>
                <a:spcPts val="0"/>
              </a:spcAft>
              <a:buClr>
                <a:schemeClr val="lt1"/>
              </a:buClr>
              <a:buSzPts val="800"/>
              <a:buFont typeface="Work Sans"/>
              <a:buChar char="○"/>
              <a:defRPr sz="800"/>
            </a:lvl2pPr>
            <a:lvl3pPr indent="-279400" lvl="2" marL="1371600">
              <a:spcBef>
                <a:spcPts val="0"/>
              </a:spcBef>
              <a:spcAft>
                <a:spcPts val="0"/>
              </a:spcAft>
              <a:buClr>
                <a:schemeClr val="lt1"/>
              </a:buClr>
              <a:buSzPts val="800"/>
              <a:buFont typeface="Work Sans"/>
              <a:buChar char="■"/>
              <a:defRPr sz="800"/>
            </a:lvl3pPr>
            <a:lvl4pPr indent="-279400" lvl="3" marL="1828800">
              <a:spcBef>
                <a:spcPts val="0"/>
              </a:spcBef>
              <a:spcAft>
                <a:spcPts val="0"/>
              </a:spcAft>
              <a:buClr>
                <a:schemeClr val="lt1"/>
              </a:buClr>
              <a:buSzPts val="800"/>
              <a:buFont typeface="Work Sans"/>
              <a:buChar char="●"/>
              <a:defRPr sz="800"/>
            </a:lvl4pPr>
            <a:lvl5pPr indent="-279400" lvl="4" marL="2286000">
              <a:spcBef>
                <a:spcPts val="0"/>
              </a:spcBef>
              <a:spcAft>
                <a:spcPts val="0"/>
              </a:spcAft>
              <a:buClr>
                <a:schemeClr val="lt1"/>
              </a:buClr>
              <a:buSzPts val="800"/>
              <a:buFont typeface="Work Sans"/>
              <a:buChar char="○"/>
              <a:defRPr sz="800"/>
            </a:lvl5pPr>
            <a:lvl6pPr indent="-279400" lvl="5" marL="2743200">
              <a:spcBef>
                <a:spcPts val="0"/>
              </a:spcBef>
              <a:spcAft>
                <a:spcPts val="0"/>
              </a:spcAft>
              <a:buClr>
                <a:schemeClr val="lt1"/>
              </a:buClr>
              <a:buSzPts val="800"/>
              <a:buFont typeface="Work Sans"/>
              <a:buChar char="■"/>
              <a:defRPr sz="800"/>
            </a:lvl6pPr>
            <a:lvl7pPr indent="-279400" lvl="6" marL="3200400">
              <a:spcBef>
                <a:spcPts val="0"/>
              </a:spcBef>
              <a:spcAft>
                <a:spcPts val="0"/>
              </a:spcAft>
              <a:buClr>
                <a:schemeClr val="lt1"/>
              </a:buClr>
              <a:buSzPts val="800"/>
              <a:buFont typeface="Work Sans"/>
              <a:buChar char="●"/>
              <a:defRPr sz="800"/>
            </a:lvl7pPr>
            <a:lvl8pPr indent="-279400" lvl="7" marL="3657600">
              <a:spcBef>
                <a:spcPts val="0"/>
              </a:spcBef>
              <a:spcAft>
                <a:spcPts val="0"/>
              </a:spcAft>
              <a:buClr>
                <a:schemeClr val="lt1"/>
              </a:buClr>
              <a:buSzPts val="800"/>
              <a:buFont typeface="Work Sans"/>
              <a:buChar char="○"/>
              <a:defRPr sz="800"/>
            </a:lvl8pPr>
            <a:lvl9pPr indent="-279400" lvl="8" marL="4114800">
              <a:spcBef>
                <a:spcPts val="0"/>
              </a:spcBef>
              <a:spcAft>
                <a:spcPts val="0"/>
              </a:spcAft>
              <a:buClr>
                <a:schemeClr val="lt1"/>
              </a:buClr>
              <a:buSzPts val="800"/>
              <a:buFont typeface="Work Sans"/>
              <a:buChar char="■"/>
              <a:defRPr sz="800"/>
            </a:lvl9pPr>
          </a:lstStyle>
          <a:p/>
        </p:txBody>
      </p:sp>
      <p:sp>
        <p:nvSpPr>
          <p:cNvPr id="232" name="Google Shape;232;p39"/>
          <p:cNvSpPr txBox="1"/>
          <p:nvPr>
            <p:ph idx="7" type="subTitle"/>
          </p:nvPr>
        </p:nvSpPr>
        <p:spPr>
          <a:xfrm>
            <a:off x="2285997" y="2646325"/>
            <a:ext cx="1926900" cy="29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Work Sans"/>
              <a:buNone/>
              <a:defRPr sz="14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3" name="Google Shape;233;p39"/>
          <p:cNvSpPr txBox="1"/>
          <p:nvPr>
            <p:ph idx="8" type="body"/>
          </p:nvPr>
        </p:nvSpPr>
        <p:spPr>
          <a:xfrm>
            <a:off x="2285997" y="2923102"/>
            <a:ext cx="2013300" cy="13617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lt1"/>
              </a:buClr>
              <a:buSzPts val="800"/>
              <a:buFont typeface="Work Sans"/>
              <a:buChar char="●"/>
              <a:defRPr sz="800"/>
            </a:lvl1pPr>
            <a:lvl2pPr indent="-279400" lvl="1" marL="914400">
              <a:spcBef>
                <a:spcPts val="0"/>
              </a:spcBef>
              <a:spcAft>
                <a:spcPts val="0"/>
              </a:spcAft>
              <a:buClr>
                <a:schemeClr val="lt1"/>
              </a:buClr>
              <a:buSzPts val="800"/>
              <a:buFont typeface="Work Sans"/>
              <a:buChar char="○"/>
              <a:defRPr sz="800"/>
            </a:lvl2pPr>
            <a:lvl3pPr indent="-279400" lvl="2" marL="1371600">
              <a:spcBef>
                <a:spcPts val="0"/>
              </a:spcBef>
              <a:spcAft>
                <a:spcPts val="0"/>
              </a:spcAft>
              <a:buClr>
                <a:schemeClr val="lt1"/>
              </a:buClr>
              <a:buSzPts val="800"/>
              <a:buFont typeface="Work Sans"/>
              <a:buChar char="■"/>
              <a:defRPr sz="800"/>
            </a:lvl3pPr>
            <a:lvl4pPr indent="-279400" lvl="3" marL="1828800">
              <a:spcBef>
                <a:spcPts val="0"/>
              </a:spcBef>
              <a:spcAft>
                <a:spcPts val="0"/>
              </a:spcAft>
              <a:buClr>
                <a:schemeClr val="lt1"/>
              </a:buClr>
              <a:buSzPts val="800"/>
              <a:buFont typeface="Work Sans"/>
              <a:buChar char="●"/>
              <a:defRPr sz="800"/>
            </a:lvl4pPr>
            <a:lvl5pPr indent="-279400" lvl="4" marL="2286000">
              <a:spcBef>
                <a:spcPts val="0"/>
              </a:spcBef>
              <a:spcAft>
                <a:spcPts val="0"/>
              </a:spcAft>
              <a:buClr>
                <a:schemeClr val="lt1"/>
              </a:buClr>
              <a:buSzPts val="800"/>
              <a:buFont typeface="Work Sans"/>
              <a:buChar char="○"/>
              <a:defRPr sz="800"/>
            </a:lvl5pPr>
            <a:lvl6pPr indent="-279400" lvl="5" marL="2743200">
              <a:spcBef>
                <a:spcPts val="0"/>
              </a:spcBef>
              <a:spcAft>
                <a:spcPts val="0"/>
              </a:spcAft>
              <a:buClr>
                <a:schemeClr val="lt1"/>
              </a:buClr>
              <a:buSzPts val="800"/>
              <a:buFont typeface="Work Sans"/>
              <a:buChar char="■"/>
              <a:defRPr sz="800"/>
            </a:lvl6pPr>
            <a:lvl7pPr indent="-279400" lvl="6" marL="3200400">
              <a:spcBef>
                <a:spcPts val="0"/>
              </a:spcBef>
              <a:spcAft>
                <a:spcPts val="0"/>
              </a:spcAft>
              <a:buClr>
                <a:schemeClr val="lt1"/>
              </a:buClr>
              <a:buSzPts val="800"/>
              <a:buFont typeface="Work Sans"/>
              <a:buChar char="●"/>
              <a:defRPr sz="800"/>
            </a:lvl7pPr>
            <a:lvl8pPr indent="-279400" lvl="7" marL="3657600">
              <a:spcBef>
                <a:spcPts val="0"/>
              </a:spcBef>
              <a:spcAft>
                <a:spcPts val="0"/>
              </a:spcAft>
              <a:buClr>
                <a:schemeClr val="lt1"/>
              </a:buClr>
              <a:buSzPts val="800"/>
              <a:buFont typeface="Work Sans"/>
              <a:buChar char="○"/>
              <a:defRPr sz="800"/>
            </a:lvl8pPr>
            <a:lvl9pPr indent="-279400" lvl="8" marL="4114800">
              <a:spcBef>
                <a:spcPts val="0"/>
              </a:spcBef>
              <a:spcAft>
                <a:spcPts val="0"/>
              </a:spcAft>
              <a:buClr>
                <a:schemeClr val="lt1"/>
              </a:buClr>
              <a:buSzPts val="800"/>
              <a:buFont typeface="Work Sans"/>
              <a:buChar char="■"/>
              <a:defRPr sz="800"/>
            </a:lvl9pPr>
          </a:lstStyle>
          <a:p/>
        </p:txBody>
      </p:sp>
      <p:sp>
        <p:nvSpPr>
          <p:cNvPr id="234" name="Google Shape;234;p39"/>
          <p:cNvSpPr txBox="1"/>
          <p:nvPr>
            <p:ph idx="9" type="subTitle"/>
          </p:nvPr>
        </p:nvSpPr>
        <p:spPr>
          <a:xfrm>
            <a:off x="4572000" y="2646325"/>
            <a:ext cx="1926900" cy="29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Work Sans"/>
              <a:buNone/>
              <a:defRPr sz="14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5" name="Google Shape;235;p39"/>
          <p:cNvSpPr txBox="1"/>
          <p:nvPr>
            <p:ph idx="13" type="body"/>
          </p:nvPr>
        </p:nvSpPr>
        <p:spPr>
          <a:xfrm>
            <a:off x="4572000" y="2923102"/>
            <a:ext cx="2013300" cy="13617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lt1"/>
              </a:buClr>
              <a:buSzPts val="800"/>
              <a:buFont typeface="Work Sans"/>
              <a:buChar char="●"/>
              <a:defRPr sz="800"/>
            </a:lvl1pPr>
            <a:lvl2pPr indent="-279400" lvl="1" marL="914400">
              <a:spcBef>
                <a:spcPts val="0"/>
              </a:spcBef>
              <a:spcAft>
                <a:spcPts val="0"/>
              </a:spcAft>
              <a:buClr>
                <a:schemeClr val="lt1"/>
              </a:buClr>
              <a:buSzPts val="800"/>
              <a:buFont typeface="Work Sans"/>
              <a:buChar char="○"/>
              <a:defRPr sz="800"/>
            </a:lvl2pPr>
            <a:lvl3pPr indent="-279400" lvl="2" marL="1371600">
              <a:spcBef>
                <a:spcPts val="0"/>
              </a:spcBef>
              <a:spcAft>
                <a:spcPts val="0"/>
              </a:spcAft>
              <a:buClr>
                <a:schemeClr val="lt1"/>
              </a:buClr>
              <a:buSzPts val="800"/>
              <a:buFont typeface="Work Sans"/>
              <a:buChar char="■"/>
              <a:defRPr sz="800"/>
            </a:lvl3pPr>
            <a:lvl4pPr indent="-279400" lvl="3" marL="1828800">
              <a:spcBef>
                <a:spcPts val="0"/>
              </a:spcBef>
              <a:spcAft>
                <a:spcPts val="0"/>
              </a:spcAft>
              <a:buClr>
                <a:schemeClr val="lt1"/>
              </a:buClr>
              <a:buSzPts val="800"/>
              <a:buFont typeface="Work Sans"/>
              <a:buChar char="●"/>
              <a:defRPr sz="800"/>
            </a:lvl4pPr>
            <a:lvl5pPr indent="-279400" lvl="4" marL="2286000">
              <a:spcBef>
                <a:spcPts val="0"/>
              </a:spcBef>
              <a:spcAft>
                <a:spcPts val="0"/>
              </a:spcAft>
              <a:buClr>
                <a:schemeClr val="lt1"/>
              </a:buClr>
              <a:buSzPts val="800"/>
              <a:buFont typeface="Work Sans"/>
              <a:buChar char="○"/>
              <a:defRPr sz="800"/>
            </a:lvl5pPr>
            <a:lvl6pPr indent="-279400" lvl="5" marL="2743200">
              <a:spcBef>
                <a:spcPts val="0"/>
              </a:spcBef>
              <a:spcAft>
                <a:spcPts val="0"/>
              </a:spcAft>
              <a:buClr>
                <a:schemeClr val="lt1"/>
              </a:buClr>
              <a:buSzPts val="800"/>
              <a:buFont typeface="Work Sans"/>
              <a:buChar char="■"/>
              <a:defRPr sz="800"/>
            </a:lvl6pPr>
            <a:lvl7pPr indent="-279400" lvl="6" marL="3200400">
              <a:spcBef>
                <a:spcPts val="0"/>
              </a:spcBef>
              <a:spcAft>
                <a:spcPts val="0"/>
              </a:spcAft>
              <a:buClr>
                <a:schemeClr val="lt1"/>
              </a:buClr>
              <a:buSzPts val="800"/>
              <a:buFont typeface="Work Sans"/>
              <a:buChar char="●"/>
              <a:defRPr sz="800"/>
            </a:lvl7pPr>
            <a:lvl8pPr indent="-279400" lvl="7" marL="3657600">
              <a:spcBef>
                <a:spcPts val="0"/>
              </a:spcBef>
              <a:spcAft>
                <a:spcPts val="0"/>
              </a:spcAft>
              <a:buClr>
                <a:schemeClr val="lt1"/>
              </a:buClr>
              <a:buSzPts val="800"/>
              <a:buFont typeface="Work Sans"/>
              <a:buChar char="○"/>
              <a:defRPr sz="800"/>
            </a:lvl8pPr>
            <a:lvl9pPr indent="-279400" lvl="8" marL="4114800">
              <a:spcBef>
                <a:spcPts val="0"/>
              </a:spcBef>
              <a:spcAft>
                <a:spcPts val="0"/>
              </a:spcAft>
              <a:buClr>
                <a:schemeClr val="lt1"/>
              </a:buClr>
              <a:buSzPts val="800"/>
              <a:buFont typeface="Work Sans"/>
              <a:buChar char="■"/>
              <a:defRPr sz="800"/>
            </a:lvl9pPr>
          </a:lstStyle>
          <a:p/>
        </p:txBody>
      </p:sp>
      <p:sp>
        <p:nvSpPr>
          <p:cNvPr id="236" name="Google Shape;236;p39"/>
          <p:cNvSpPr txBox="1"/>
          <p:nvPr>
            <p:ph idx="14" type="subTitle"/>
          </p:nvPr>
        </p:nvSpPr>
        <p:spPr>
          <a:xfrm>
            <a:off x="6858000" y="2646325"/>
            <a:ext cx="1926900" cy="29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Work Sans"/>
              <a:buNone/>
              <a:defRPr sz="14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7" name="Google Shape;237;p39"/>
          <p:cNvSpPr txBox="1"/>
          <p:nvPr>
            <p:ph idx="15" type="body"/>
          </p:nvPr>
        </p:nvSpPr>
        <p:spPr>
          <a:xfrm>
            <a:off x="6858000" y="2923102"/>
            <a:ext cx="2013300" cy="13617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lt1"/>
              </a:buClr>
              <a:buSzPts val="800"/>
              <a:buFont typeface="Work Sans"/>
              <a:buChar char="●"/>
              <a:defRPr sz="800"/>
            </a:lvl1pPr>
            <a:lvl2pPr indent="-279400" lvl="1" marL="914400">
              <a:spcBef>
                <a:spcPts val="0"/>
              </a:spcBef>
              <a:spcAft>
                <a:spcPts val="0"/>
              </a:spcAft>
              <a:buClr>
                <a:schemeClr val="lt1"/>
              </a:buClr>
              <a:buSzPts val="800"/>
              <a:buFont typeface="Work Sans"/>
              <a:buChar char="○"/>
              <a:defRPr sz="800"/>
            </a:lvl2pPr>
            <a:lvl3pPr indent="-279400" lvl="2" marL="1371600">
              <a:spcBef>
                <a:spcPts val="0"/>
              </a:spcBef>
              <a:spcAft>
                <a:spcPts val="0"/>
              </a:spcAft>
              <a:buClr>
                <a:schemeClr val="lt1"/>
              </a:buClr>
              <a:buSzPts val="800"/>
              <a:buFont typeface="Work Sans"/>
              <a:buChar char="■"/>
              <a:defRPr sz="800"/>
            </a:lvl3pPr>
            <a:lvl4pPr indent="-279400" lvl="3" marL="1828800">
              <a:spcBef>
                <a:spcPts val="0"/>
              </a:spcBef>
              <a:spcAft>
                <a:spcPts val="0"/>
              </a:spcAft>
              <a:buClr>
                <a:schemeClr val="lt1"/>
              </a:buClr>
              <a:buSzPts val="800"/>
              <a:buFont typeface="Work Sans"/>
              <a:buChar char="●"/>
              <a:defRPr sz="800"/>
            </a:lvl4pPr>
            <a:lvl5pPr indent="-279400" lvl="4" marL="2286000">
              <a:spcBef>
                <a:spcPts val="0"/>
              </a:spcBef>
              <a:spcAft>
                <a:spcPts val="0"/>
              </a:spcAft>
              <a:buClr>
                <a:schemeClr val="lt1"/>
              </a:buClr>
              <a:buSzPts val="800"/>
              <a:buFont typeface="Work Sans"/>
              <a:buChar char="○"/>
              <a:defRPr sz="800"/>
            </a:lvl5pPr>
            <a:lvl6pPr indent="-279400" lvl="5" marL="2743200">
              <a:spcBef>
                <a:spcPts val="0"/>
              </a:spcBef>
              <a:spcAft>
                <a:spcPts val="0"/>
              </a:spcAft>
              <a:buClr>
                <a:schemeClr val="lt1"/>
              </a:buClr>
              <a:buSzPts val="800"/>
              <a:buFont typeface="Work Sans"/>
              <a:buChar char="■"/>
              <a:defRPr sz="800"/>
            </a:lvl6pPr>
            <a:lvl7pPr indent="-279400" lvl="6" marL="3200400">
              <a:spcBef>
                <a:spcPts val="0"/>
              </a:spcBef>
              <a:spcAft>
                <a:spcPts val="0"/>
              </a:spcAft>
              <a:buClr>
                <a:schemeClr val="lt1"/>
              </a:buClr>
              <a:buSzPts val="800"/>
              <a:buFont typeface="Work Sans"/>
              <a:buChar char="●"/>
              <a:defRPr sz="800"/>
            </a:lvl7pPr>
            <a:lvl8pPr indent="-279400" lvl="7" marL="3657600">
              <a:spcBef>
                <a:spcPts val="0"/>
              </a:spcBef>
              <a:spcAft>
                <a:spcPts val="0"/>
              </a:spcAft>
              <a:buClr>
                <a:schemeClr val="lt1"/>
              </a:buClr>
              <a:buSzPts val="800"/>
              <a:buFont typeface="Work Sans"/>
              <a:buChar char="○"/>
              <a:defRPr sz="800"/>
            </a:lvl8pPr>
            <a:lvl9pPr indent="-279400" lvl="8" marL="4114800">
              <a:spcBef>
                <a:spcPts val="0"/>
              </a:spcBef>
              <a:spcAft>
                <a:spcPts val="0"/>
              </a:spcAft>
              <a:buClr>
                <a:schemeClr val="lt1"/>
              </a:buClr>
              <a:buSzPts val="800"/>
              <a:buFont typeface="Work Sans"/>
              <a:buChar char="■"/>
              <a:defRPr sz="800"/>
            </a:lvl9pPr>
          </a:lstStyle>
          <a:p/>
        </p:txBody>
      </p:sp>
    </p:spTree>
  </p:cSld>
  <p:clrMapOvr>
    <a:masterClrMapping/>
  </p:clrMapOvr>
  <p:extLst>
    <p:ext uri="{DCECCB84-F9BA-43D5-87BE-67443E8EF086}">
      <p15:sldGuideLst>
        <p15:guide id="1" orient="horz" pos="1620">
          <p15:clr>
            <a:srgbClr val="E46962"/>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3">
  <p:cSld name="CUSTOM_4">
    <p:spTree>
      <p:nvGrpSpPr>
        <p:cNvPr id="238" name="Shape 238"/>
        <p:cNvGrpSpPr/>
        <p:nvPr/>
      </p:nvGrpSpPr>
      <p:grpSpPr>
        <a:xfrm>
          <a:off x="0" y="0"/>
          <a:ext cx="0" cy="0"/>
          <a:chOff x="0" y="0"/>
          <a:chExt cx="0" cy="0"/>
        </a:xfrm>
      </p:grpSpPr>
      <p:pic>
        <p:nvPicPr>
          <p:cNvPr descr="Abstract background." id="239" name="Google Shape;239;p40"/>
          <p:cNvPicPr preferRelativeResize="0"/>
          <p:nvPr/>
        </p:nvPicPr>
        <p:blipFill>
          <a:blip r:embed="rId2">
            <a:alphaModFix amt="85000"/>
          </a:blip>
          <a:stretch>
            <a:fillRect/>
          </a:stretch>
        </p:blipFill>
        <p:spPr>
          <a:xfrm>
            <a:off x="0" y="0"/>
            <a:ext cx="9144000" cy="5143500"/>
          </a:xfrm>
          <a:prstGeom prst="rect">
            <a:avLst/>
          </a:prstGeom>
          <a:noFill/>
          <a:ln>
            <a:noFill/>
          </a:ln>
        </p:spPr>
      </p:pic>
      <p:sp>
        <p:nvSpPr>
          <p:cNvPr id="240" name="Google Shape;240;p40"/>
          <p:cNvSpPr/>
          <p:nvPr>
            <p:ph idx="2" type="pic"/>
          </p:nvPr>
        </p:nvSpPr>
        <p:spPr>
          <a:xfrm>
            <a:off x="0" y="3517475"/>
            <a:ext cx="9144000" cy="1647900"/>
          </a:xfrm>
          <a:prstGeom prst="rect">
            <a:avLst/>
          </a:prstGeom>
          <a:noFill/>
          <a:ln>
            <a:noFill/>
          </a:ln>
        </p:spPr>
      </p:sp>
      <p:sp>
        <p:nvSpPr>
          <p:cNvPr id="241" name="Google Shape;241;p40"/>
          <p:cNvSpPr txBox="1"/>
          <p:nvPr>
            <p:ph idx="1" type="body"/>
          </p:nvPr>
        </p:nvSpPr>
        <p:spPr>
          <a:xfrm>
            <a:off x="5248661" y="1202375"/>
            <a:ext cx="2957100" cy="19941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Font typeface="Work Sans"/>
              <a:buChar char="●"/>
              <a:defRPr/>
            </a:lvl1pPr>
            <a:lvl2pPr indent="-317500" lvl="1" marL="914400">
              <a:spcBef>
                <a:spcPts val="0"/>
              </a:spcBef>
              <a:spcAft>
                <a:spcPts val="0"/>
              </a:spcAft>
              <a:buClr>
                <a:schemeClr val="lt1"/>
              </a:buClr>
              <a:buSzPts val="1400"/>
              <a:buFont typeface="Work Sans"/>
              <a:buChar char="○"/>
              <a:defRPr/>
            </a:lvl2pPr>
            <a:lvl3pPr indent="-317500" lvl="2" marL="1371600">
              <a:spcBef>
                <a:spcPts val="0"/>
              </a:spcBef>
              <a:spcAft>
                <a:spcPts val="0"/>
              </a:spcAft>
              <a:buClr>
                <a:schemeClr val="lt1"/>
              </a:buClr>
              <a:buSzPts val="1400"/>
              <a:buFont typeface="Work Sans"/>
              <a:buChar char="■"/>
              <a:defRPr/>
            </a:lvl3pPr>
            <a:lvl4pPr indent="-317500" lvl="3" marL="1828800">
              <a:spcBef>
                <a:spcPts val="0"/>
              </a:spcBef>
              <a:spcAft>
                <a:spcPts val="0"/>
              </a:spcAft>
              <a:buClr>
                <a:schemeClr val="lt1"/>
              </a:buClr>
              <a:buSzPts val="1400"/>
              <a:buFont typeface="Work Sans"/>
              <a:buChar char="●"/>
              <a:defRPr/>
            </a:lvl4pPr>
            <a:lvl5pPr indent="-317500" lvl="4" marL="2286000">
              <a:spcBef>
                <a:spcPts val="0"/>
              </a:spcBef>
              <a:spcAft>
                <a:spcPts val="0"/>
              </a:spcAft>
              <a:buClr>
                <a:schemeClr val="lt1"/>
              </a:buClr>
              <a:buSzPts val="1400"/>
              <a:buFont typeface="Work Sans"/>
              <a:buChar char="○"/>
              <a:defRPr/>
            </a:lvl5pPr>
            <a:lvl6pPr indent="-317500" lvl="5" marL="2743200">
              <a:spcBef>
                <a:spcPts val="0"/>
              </a:spcBef>
              <a:spcAft>
                <a:spcPts val="0"/>
              </a:spcAft>
              <a:buClr>
                <a:schemeClr val="lt1"/>
              </a:buClr>
              <a:buSzPts val="1400"/>
              <a:buFont typeface="Work Sans"/>
              <a:buChar char="■"/>
              <a:defRPr/>
            </a:lvl6pPr>
            <a:lvl7pPr indent="-317500" lvl="6" marL="3200400">
              <a:spcBef>
                <a:spcPts val="0"/>
              </a:spcBef>
              <a:spcAft>
                <a:spcPts val="0"/>
              </a:spcAft>
              <a:buClr>
                <a:schemeClr val="lt1"/>
              </a:buClr>
              <a:buSzPts val="1400"/>
              <a:buFont typeface="Work Sans"/>
              <a:buChar char="●"/>
              <a:defRPr/>
            </a:lvl7pPr>
            <a:lvl8pPr indent="-317500" lvl="7" marL="3657600">
              <a:spcBef>
                <a:spcPts val="0"/>
              </a:spcBef>
              <a:spcAft>
                <a:spcPts val="0"/>
              </a:spcAft>
              <a:buClr>
                <a:schemeClr val="lt1"/>
              </a:buClr>
              <a:buSzPts val="1400"/>
              <a:buFont typeface="Work Sans"/>
              <a:buChar char="○"/>
              <a:defRPr/>
            </a:lvl8pPr>
            <a:lvl9pPr indent="-317500" lvl="8" marL="4114800">
              <a:spcBef>
                <a:spcPts val="0"/>
              </a:spcBef>
              <a:spcAft>
                <a:spcPts val="0"/>
              </a:spcAft>
              <a:buClr>
                <a:schemeClr val="lt1"/>
              </a:buClr>
              <a:buSzPts val="1400"/>
              <a:buFont typeface="Work Sans"/>
              <a:buChar char="■"/>
              <a:defRPr/>
            </a:lvl9pPr>
          </a:lstStyle>
          <a:p/>
        </p:txBody>
      </p:sp>
      <p:sp>
        <p:nvSpPr>
          <p:cNvPr id="242" name="Google Shape;242;p40"/>
          <p:cNvSpPr txBox="1"/>
          <p:nvPr>
            <p:ph idx="3" type="subTitle"/>
          </p:nvPr>
        </p:nvSpPr>
        <p:spPr>
          <a:xfrm>
            <a:off x="5254377" y="891877"/>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243" name="Google Shape;243;p40"/>
          <p:cNvSpPr txBox="1"/>
          <p:nvPr>
            <p:ph idx="4"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244" name="Google Shape;244;p40"/>
          <p:cNvSpPr txBox="1"/>
          <p:nvPr>
            <p:ph type="title"/>
          </p:nvPr>
        </p:nvSpPr>
        <p:spPr>
          <a:xfrm>
            <a:off x="113201" y="455384"/>
            <a:ext cx="4991100" cy="2124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0"/>
              <a:buFont typeface="Work Sans"/>
              <a:buNone/>
              <a:defRPr sz="15000"/>
            </a:lvl1pPr>
            <a:lvl2pPr lvl="1">
              <a:spcBef>
                <a:spcPts val="0"/>
              </a:spcBef>
              <a:spcAft>
                <a:spcPts val="0"/>
              </a:spcAft>
              <a:buClr>
                <a:schemeClr val="lt1"/>
              </a:buClr>
              <a:buSzPts val="15000"/>
              <a:buFont typeface="Work Sans"/>
              <a:buNone/>
              <a:defRPr sz="15000">
                <a:solidFill>
                  <a:schemeClr val="lt1"/>
                </a:solidFill>
              </a:defRPr>
            </a:lvl2pPr>
            <a:lvl3pPr lvl="2">
              <a:spcBef>
                <a:spcPts val="0"/>
              </a:spcBef>
              <a:spcAft>
                <a:spcPts val="0"/>
              </a:spcAft>
              <a:buClr>
                <a:schemeClr val="lt1"/>
              </a:buClr>
              <a:buSzPts val="15000"/>
              <a:buFont typeface="Work Sans"/>
              <a:buNone/>
              <a:defRPr sz="15000">
                <a:solidFill>
                  <a:schemeClr val="lt1"/>
                </a:solidFill>
              </a:defRPr>
            </a:lvl3pPr>
            <a:lvl4pPr lvl="3">
              <a:spcBef>
                <a:spcPts val="0"/>
              </a:spcBef>
              <a:spcAft>
                <a:spcPts val="0"/>
              </a:spcAft>
              <a:buClr>
                <a:schemeClr val="lt1"/>
              </a:buClr>
              <a:buSzPts val="15000"/>
              <a:buFont typeface="Work Sans"/>
              <a:buNone/>
              <a:defRPr sz="15000">
                <a:solidFill>
                  <a:schemeClr val="lt1"/>
                </a:solidFill>
              </a:defRPr>
            </a:lvl4pPr>
            <a:lvl5pPr lvl="4">
              <a:spcBef>
                <a:spcPts val="0"/>
              </a:spcBef>
              <a:spcAft>
                <a:spcPts val="0"/>
              </a:spcAft>
              <a:buClr>
                <a:schemeClr val="lt1"/>
              </a:buClr>
              <a:buSzPts val="15000"/>
              <a:buFont typeface="Work Sans"/>
              <a:buNone/>
              <a:defRPr sz="15000">
                <a:solidFill>
                  <a:schemeClr val="lt1"/>
                </a:solidFill>
              </a:defRPr>
            </a:lvl5pPr>
            <a:lvl6pPr lvl="5">
              <a:spcBef>
                <a:spcPts val="0"/>
              </a:spcBef>
              <a:spcAft>
                <a:spcPts val="0"/>
              </a:spcAft>
              <a:buClr>
                <a:schemeClr val="lt1"/>
              </a:buClr>
              <a:buSzPts val="15000"/>
              <a:buFont typeface="Work Sans"/>
              <a:buNone/>
              <a:defRPr sz="15000">
                <a:solidFill>
                  <a:schemeClr val="lt1"/>
                </a:solidFill>
              </a:defRPr>
            </a:lvl6pPr>
            <a:lvl7pPr lvl="6">
              <a:spcBef>
                <a:spcPts val="0"/>
              </a:spcBef>
              <a:spcAft>
                <a:spcPts val="0"/>
              </a:spcAft>
              <a:buClr>
                <a:schemeClr val="lt1"/>
              </a:buClr>
              <a:buSzPts val="15000"/>
              <a:buFont typeface="Work Sans"/>
              <a:buNone/>
              <a:defRPr sz="15000">
                <a:solidFill>
                  <a:schemeClr val="lt1"/>
                </a:solidFill>
              </a:defRPr>
            </a:lvl7pPr>
            <a:lvl8pPr lvl="7">
              <a:spcBef>
                <a:spcPts val="0"/>
              </a:spcBef>
              <a:spcAft>
                <a:spcPts val="0"/>
              </a:spcAft>
              <a:buClr>
                <a:schemeClr val="lt1"/>
              </a:buClr>
              <a:buSzPts val="15000"/>
              <a:buFont typeface="Work Sans"/>
              <a:buNone/>
              <a:defRPr sz="15000">
                <a:solidFill>
                  <a:schemeClr val="lt1"/>
                </a:solidFill>
              </a:defRPr>
            </a:lvl8pPr>
            <a:lvl9pPr lvl="8">
              <a:spcBef>
                <a:spcPts val="0"/>
              </a:spcBef>
              <a:spcAft>
                <a:spcPts val="0"/>
              </a:spcAft>
              <a:buClr>
                <a:schemeClr val="lt1"/>
              </a:buClr>
              <a:buSzPts val="15000"/>
              <a:buFont typeface="Work Sans"/>
              <a:buNone/>
              <a:defRPr sz="15000">
                <a:solidFill>
                  <a:schemeClr val="lt1"/>
                </a:solidFill>
              </a:defRPr>
            </a:lvl9pPr>
          </a:lstStyle>
          <a:p/>
        </p:txBody>
      </p:sp>
      <p:sp>
        <p:nvSpPr>
          <p:cNvPr id="245" name="Google Shape;245;p40"/>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46" name="Google Shape;246;p40"/>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nn Diagram">
  <p:cSld name="CUSTOM_5">
    <p:spTree>
      <p:nvGrpSpPr>
        <p:cNvPr id="247" name="Shape 247"/>
        <p:cNvGrpSpPr/>
        <p:nvPr/>
      </p:nvGrpSpPr>
      <p:grpSpPr>
        <a:xfrm>
          <a:off x="0" y="0"/>
          <a:ext cx="0" cy="0"/>
          <a:chOff x="0" y="0"/>
          <a:chExt cx="0" cy="0"/>
        </a:xfrm>
      </p:grpSpPr>
      <p:pic>
        <p:nvPicPr>
          <p:cNvPr descr="Abstract background." id="248" name="Google Shape;248;p41"/>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249" name="Google Shape;249;p41"/>
          <p:cNvSpPr/>
          <p:nvPr/>
        </p:nvSpPr>
        <p:spPr>
          <a:xfrm>
            <a:off x="1356825" y="688350"/>
            <a:ext cx="3766800" cy="3766800"/>
          </a:xfrm>
          <a:prstGeom prst="ellipse">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1"/>
          <p:cNvSpPr/>
          <p:nvPr/>
        </p:nvSpPr>
        <p:spPr>
          <a:xfrm>
            <a:off x="4247675" y="688350"/>
            <a:ext cx="3766800" cy="37668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1"/>
          <p:cNvSpPr txBox="1"/>
          <p:nvPr>
            <p:ph idx="1"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252" name="Google Shape;252;p41"/>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53" name="Google Shape;253;p41"/>
          <p:cNvSpPr txBox="1"/>
          <p:nvPr>
            <p:ph idx="2" type="subTitle"/>
          </p:nvPr>
        </p:nvSpPr>
        <p:spPr>
          <a:xfrm>
            <a:off x="1964575" y="1520100"/>
            <a:ext cx="2242200" cy="210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Work Sans"/>
              <a:buNone/>
              <a:defRPr sz="2400">
                <a:latin typeface="Work Sans"/>
                <a:ea typeface="Work Sans"/>
                <a:cs typeface="Work Sans"/>
                <a:sym typeface="Work Sans"/>
              </a:defRPr>
            </a:lvl1pPr>
            <a:lvl2pPr lvl="1" algn="ctr">
              <a:spcBef>
                <a:spcPts val="0"/>
              </a:spcBef>
              <a:spcAft>
                <a:spcPts val="0"/>
              </a:spcAft>
              <a:buClr>
                <a:schemeClr val="lt1"/>
              </a:buClr>
              <a:buSzPts val="2400"/>
              <a:buFont typeface="Work Sans"/>
              <a:buNone/>
              <a:defRPr sz="2400">
                <a:solidFill>
                  <a:schemeClr val="lt1"/>
                </a:solidFill>
              </a:defRPr>
            </a:lvl2pPr>
            <a:lvl3pPr lvl="2" algn="ctr">
              <a:spcBef>
                <a:spcPts val="0"/>
              </a:spcBef>
              <a:spcAft>
                <a:spcPts val="0"/>
              </a:spcAft>
              <a:buClr>
                <a:schemeClr val="lt1"/>
              </a:buClr>
              <a:buSzPts val="2400"/>
              <a:buFont typeface="Work Sans"/>
              <a:buNone/>
              <a:defRPr sz="2400">
                <a:solidFill>
                  <a:schemeClr val="lt1"/>
                </a:solidFill>
              </a:defRPr>
            </a:lvl3pPr>
            <a:lvl4pPr lvl="3" algn="ctr">
              <a:spcBef>
                <a:spcPts val="0"/>
              </a:spcBef>
              <a:spcAft>
                <a:spcPts val="0"/>
              </a:spcAft>
              <a:buClr>
                <a:schemeClr val="lt1"/>
              </a:buClr>
              <a:buSzPts val="2400"/>
              <a:buFont typeface="Work Sans"/>
              <a:buNone/>
              <a:defRPr sz="2400">
                <a:solidFill>
                  <a:schemeClr val="lt1"/>
                </a:solidFill>
              </a:defRPr>
            </a:lvl4pPr>
            <a:lvl5pPr lvl="4" algn="ctr">
              <a:spcBef>
                <a:spcPts val="0"/>
              </a:spcBef>
              <a:spcAft>
                <a:spcPts val="0"/>
              </a:spcAft>
              <a:buClr>
                <a:schemeClr val="lt1"/>
              </a:buClr>
              <a:buSzPts val="2400"/>
              <a:buFont typeface="Work Sans"/>
              <a:buNone/>
              <a:defRPr sz="2400">
                <a:solidFill>
                  <a:schemeClr val="lt1"/>
                </a:solidFill>
              </a:defRPr>
            </a:lvl5pPr>
            <a:lvl6pPr lvl="5" algn="ctr">
              <a:spcBef>
                <a:spcPts val="0"/>
              </a:spcBef>
              <a:spcAft>
                <a:spcPts val="0"/>
              </a:spcAft>
              <a:buClr>
                <a:schemeClr val="lt1"/>
              </a:buClr>
              <a:buSzPts val="2400"/>
              <a:buFont typeface="Work Sans"/>
              <a:buNone/>
              <a:defRPr sz="2400">
                <a:solidFill>
                  <a:schemeClr val="lt1"/>
                </a:solidFill>
              </a:defRPr>
            </a:lvl6pPr>
            <a:lvl7pPr lvl="6" algn="ctr">
              <a:spcBef>
                <a:spcPts val="0"/>
              </a:spcBef>
              <a:spcAft>
                <a:spcPts val="0"/>
              </a:spcAft>
              <a:buClr>
                <a:schemeClr val="lt1"/>
              </a:buClr>
              <a:buSzPts val="2400"/>
              <a:buFont typeface="Work Sans"/>
              <a:buNone/>
              <a:defRPr sz="2400">
                <a:solidFill>
                  <a:schemeClr val="lt1"/>
                </a:solidFill>
              </a:defRPr>
            </a:lvl7pPr>
            <a:lvl8pPr lvl="7" algn="ctr">
              <a:spcBef>
                <a:spcPts val="0"/>
              </a:spcBef>
              <a:spcAft>
                <a:spcPts val="0"/>
              </a:spcAft>
              <a:buClr>
                <a:schemeClr val="lt1"/>
              </a:buClr>
              <a:buSzPts val="2400"/>
              <a:buFont typeface="Work Sans"/>
              <a:buNone/>
              <a:defRPr sz="2400">
                <a:solidFill>
                  <a:schemeClr val="lt1"/>
                </a:solidFill>
              </a:defRPr>
            </a:lvl8pPr>
            <a:lvl9pPr lvl="8" algn="ctr">
              <a:spcBef>
                <a:spcPts val="0"/>
              </a:spcBef>
              <a:spcAft>
                <a:spcPts val="0"/>
              </a:spcAft>
              <a:buClr>
                <a:schemeClr val="lt1"/>
              </a:buClr>
              <a:buSzPts val="2400"/>
              <a:buFont typeface="Work Sans"/>
              <a:buNone/>
              <a:defRPr sz="2400">
                <a:solidFill>
                  <a:schemeClr val="lt1"/>
                </a:solidFill>
              </a:defRPr>
            </a:lvl9pPr>
          </a:lstStyle>
          <a:p/>
        </p:txBody>
      </p:sp>
      <p:sp>
        <p:nvSpPr>
          <p:cNvPr id="254" name="Google Shape;254;p41"/>
          <p:cNvSpPr txBox="1"/>
          <p:nvPr>
            <p:ph idx="3" type="subTitle"/>
          </p:nvPr>
        </p:nvSpPr>
        <p:spPr>
          <a:xfrm>
            <a:off x="5130600" y="1520100"/>
            <a:ext cx="2242200" cy="210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Work Sans"/>
              <a:buNone/>
              <a:defRPr sz="2400">
                <a:latin typeface="Work Sans"/>
                <a:ea typeface="Work Sans"/>
                <a:cs typeface="Work Sans"/>
                <a:sym typeface="Work Sans"/>
              </a:defRPr>
            </a:lvl1pPr>
            <a:lvl2pPr lvl="1" algn="ctr">
              <a:spcBef>
                <a:spcPts val="0"/>
              </a:spcBef>
              <a:spcAft>
                <a:spcPts val="0"/>
              </a:spcAft>
              <a:buClr>
                <a:schemeClr val="lt1"/>
              </a:buClr>
              <a:buSzPts val="2400"/>
              <a:buFont typeface="Work Sans"/>
              <a:buNone/>
              <a:defRPr sz="2400">
                <a:solidFill>
                  <a:schemeClr val="lt1"/>
                </a:solidFill>
              </a:defRPr>
            </a:lvl2pPr>
            <a:lvl3pPr lvl="2" algn="ctr">
              <a:spcBef>
                <a:spcPts val="0"/>
              </a:spcBef>
              <a:spcAft>
                <a:spcPts val="0"/>
              </a:spcAft>
              <a:buClr>
                <a:schemeClr val="lt1"/>
              </a:buClr>
              <a:buSzPts val="2400"/>
              <a:buFont typeface="Work Sans"/>
              <a:buNone/>
              <a:defRPr sz="2400">
                <a:solidFill>
                  <a:schemeClr val="lt1"/>
                </a:solidFill>
              </a:defRPr>
            </a:lvl3pPr>
            <a:lvl4pPr lvl="3" algn="ctr">
              <a:spcBef>
                <a:spcPts val="0"/>
              </a:spcBef>
              <a:spcAft>
                <a:spcPts val="0"/>
              </a:spcAft>
              <a:buClr>
                <a:schemeClr val="lt1"/>
              </a:buClr>
              <a:buSzPts val="2400"/>
              <a:buFont typeface="Work Sans"/>
              <a:buNone/>
              <a:defRPr sz="2400">
                <a:solidFill>
                  <a:schemeClr val="lt1"/>
                </a:solidFill>
              </a:defRPr>
            </a:lvl4pPr>
            <a:lvl5pPr lvl="4" algn="ctr">
              <a:spcBef>
                <a:spcPts val="0"/>
              </a:spcBef>
              <a:spcAft>
                <a:spcPts val="0"/>
              </a:spcAft>
              <a:buClr>
                <a:schemeClr val="lt1"/>
              </a:buClr>
              <a:buSzPts val="2400"/>
              <a:buFont typeface="Work Sans"/>
              <a:buNone/>
              <a:defRPr sz="2400">
                <a:solidFill>
                  <a:schemeClr val="lt1"/>
                </a:solidFill>
              </a:defRPr>
            </a:lvl5pPr>
            <a:lvl6pPr lvl="5" algn="ctr">
              <a:spcBef>
                <a:spcPts val="0"/>
              </a:spcBef>
              <a:spcAft>
                <a:spcPts val="0"/>
              </a:spcAft>
              <a:buClr>
                <a:schemeClr val="lt1"/>
              </a:buClr>
              <a:buSzPts val="2400"/>
              <a:buFont typeface="Work Sans"/>
              <a:buNone/>
              <a:defRPr sz="2400">
                <a:solidFill>
                  <a:schemeClr val="lt1"/>
                </a:solidFill>
              </a:defRPr>
            </a:lvl6pPr>
            <a:lvl7pPr lvl="6" algn="ctr">
              <a:spcBef>
                <a:spcPts val="0"/>
              </a:spcBef>
              <a:spcAft>
                <a:spcPts val="0"/>
              </a:spcAft>
              <a:buClr>
                <a:schemeClr val="lt1"/>
              </a:buClr>
              <a:buSzPts val="2400"/>
              <a:buFont typeface="Work Sans"/>
              <a:buNone/>
              <a:defRPr sz="2400">
                <a:solidFill>
                  <a:schemeClr val="lt1"/>
                </a:solidFill>
              </a:defRPr>
            </a:lvl7pPr>
            <a:lvl8pPr lvl="7" algn="ctr">
              <a:spcBef>
                <a:spcPts val="0"/>
              </a:spcBef>
              <a:spcAft>
                <a:spcPts val="0"/>
              </a:spcAft>
              <a:buClr>
                <a:schemeClr val="lt1"/>
              </a:buClr>
              <a:buSzPts val="2400"/>
              <a:buFont typeface="Work Sans"/>
              <a:buNone/>
              <a:defRPr sz="2400">
                <a:solidFill>
                  <a:schemeClr val="lt1"/>
                </a:solidFill>
              </a:defRPr>
            </a:lvl8pPr>
            <a:lvl9pPr lvl="8" algn="ctr">
              <a:spcBef>
                <a:spcPts val="0"/>
              </a:spcBef>
              <a:spcAft>
                <a:spcPts val="0"/>
              </a:spcAft>
              <a:buClr>
                <a:schemeClr val="lt1"/>
              </a:buClr>
              <a:buSzPts val="2400"/>
              <a:buFont typeface="Work Sans"/>
              <a:buNone/>
              <a:defRPr sz="2400">
                <a:solidFill>
                  <a:schemeClr val="lt1"/>
                </a:solidFill>
              </a:defRPr>
            </a:lvl9pPr>
          </a:lstStyle>
          <a:p/>
        </p:txBody>
      </p:sp>
      <p:sp>
        <p:nvSpPr>
          <p:cNvPr id="255" name="Google Shape;255;p41"/>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p:cSld name="CUSTOM_6">
    <p:spTree>
      <p:nvGrpSpPr>
        <p:cNvPr id="256" name="Shape 256"/>
        <p:cNvGrpSpPr/>
        <p:nvPr/>
      </p:nvGrpSpPr>
      <p:grpSpPr>
        <a:xfrm>
          <a:off x="0" y="0"/>
          <a:ext cx="0" cy="0"/>
          <a:chOff x="0" y="0"/>
          <a:chExt cx="0" cy="0"/>
        </a:xfrm>
      </p:grpSpPr>
      <p:pic>
        <p:nvPicPr>
          <p:cNvPr descr="Abstract background." id="257" name="Google Shape;257;p42"/>
          <p:cNvPicPr preferRelativeResize="0"/>
          <p:nvPr/>
        </p:nvPicPr>
        <p:blipFill>
          <a:blip r:embed="rId2">
            <a:alphaModFix amt="85000"/>
          </a:blip>
          <a:stretch>
            <a:fillRect/>
          </a:stretch>
        </p:blipFill>
        <p:spPr>
          <a:xfrm rot="10800000">
            <a:off x="0" y="0"/>
            <a:ext cx="9144000" cy="5143500"/>
          </a:xfrm>
          <a:prstGeom prst="rect">
            <a:avLst/>
          </a:prstGeom>
          <a:noFill/>
          <a:ln>
            <a:noFill/>
          </a:ln>
        </p:spPr>
      </p:pic>
      <p:sp>
        <p:nvSpPr>
          <p:cNvPr id="258" name="Google Shape;258;p42"/>
          <p:cNvSpPr txBox="1"/>
          <p:nvPr>
            <p:ph idx="1" type="subTitle"/>
          </p:nvPr>
        </p:nvSpPr>
        <p:spPr>
          <a:xfrm>
            <a:off x="117372" y="4391579"/>
            <a:ext cx="3600900" cy="581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1200"/>
              <a:buFont typeface="Work Sans"/>
              <a:buNone/>
              <a:defRPr sz="12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9" name="Google Shape;259;p42"/>
          <p:cNvSpPr txBox="1"/>
          <p:nvPr>
            <p:ph idx="2" type="subTitle"/>
          </p:nvPr>
        </p:nvSpPr>
        <p:spPr>
          <a:xfrm>
            <a:off x="5230775" y="861450"/>
            <a:ext cx="3673800" cy="581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Font typeface="Work Sans"/>
              <a:buNone/>
              <a:defRPr sz="18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0" name="Google Shape;260;p42"/>
          <p:cNvSpPr txBox="1"/>
          <p:nvPr>
            <p:ph idx="3" type="body"/>
          </p:nvPr>
        </p:nvSpPr>
        <p:spPr>
          <a:xfrm>
            <a:off x="5247739" y="1336579"/>
            <a:ext cx="3566400" cy="2295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Work Sans"/>
              <a:buChar char="●"/>
              <a:defRPr sz="1200"/>
            </a:lvl1pPr>
            <a:lvl2pPr indent="-304800" lvl="1" marL="914400">
              <a:spcBef>
                <a:spcPts val="0"/>
              </a:spcBef>
              <a:spcAft>
                <a:spcPts val="0"/>
              </a:spcAft>
              <a:buClr>
                <a:schemeClr val="lt1"/>
              </a:buClr>
              <a:buSzPts val="1200"/>
              <a:buFont typeface="Work Sans"/>
              <a:buChar char="○"/>
              <a:defRPr sz="1200"/>
            </a:lvl2pPr>
            <a:lvl3pPr indent="-304800" lvl="2" marL="1371600">
              <a:spcBef>
                <a:spcPts val="0"/>
              </a:spcBef>
              <a:spcAft>
                <a:spcPts val="0"/>
              </a:spcAft>
              <a:buClr>
                <a:schemeClr val="lt1"/>
              </a:buClr>
              <a:buSzPts val="1200"/>
              <a:buFont typeface="Work Sans"/>
              <a:buChar char="■"/>
              <a:defRPr sz="1200"/>
            </a:lvl3pPr>
            <a:lvl4pPr indent="-304800" lvl="3" marL="1828800">
              <a:spcBef>
                <a:spcPts val="0"/>
              </a:spcBef>
              <a:spcAft>
                <a:spcPts val="0"/>
              </a:spcAft>
              <a:buClr>
                <a:schemeClr val="lt1"/>
              </a:buClr>
              <a:buSzPts val="1200"/>
              <a:buFont typeface="Work Sans"/>
              <a:buChar char="●"/>
              <a:defRPr sz="1200"/>
            </a:lvl4pPr>
            <a:lvl5pPr indent="-304800" lvl="4" marL="2286000">
              <a:spcBef>
                <a:spcPts val="0"/>
              </a:spcBef>
              <a:spcAft>
                <a:spcPts val="0"/>
              </a:spcAft>
              <a:buClr>
                <a:schemeClr val="lt1"/>
              </a:buClr>
              <a:buSzPts val="1200"/>
              <a:buFont typeface="Work Sans"/>
              <a:buChar char="○"/>
              <a:defRPr sz="1200"/>
            </a:lvl5pPr>
            <a:lvl6pPr indent="-304800" lvl="5" marL="2743200">
              <a:spcBef>
                <a:spcPts val="0"/>
              </a:spcBef>
              <a:spcAft>
                <a:spcPts val="0"/>
              </a:spcAft>
              <a:buClr>
                <a:schemeClr val="lt1"/>
              </a:buClr>
              <a:buSzPts val="1200"/>
              <a:buFont typeface="Work Sans"/>
              <a:buChar char="■"/>
              <a:defRPr sz="1200"/>
            </a:lvl6pPr>
            <a:lvl7pPr indent="-304800" lvl="6" marL="3200400">
              <a:spcBef>
                <a:spcPts val="0"/>
              </a:spcBef>
              <a:spcAft>
                <a:spcPts val="0"/>
              </a:spcAft>
              <a:buClr>
                <a:schemeClr val="lt1"/>
              </a:buClr>
              <a:buSzPts val="1200"/>
              <a:buFont typeface="Work Sans"/>
              <a:buChar char="●"/>
              <a:defRPr sz="1200"/>
            </a:lvl7pPr>
            <a:lvl8pPr indent="-304800" lvl="7" marL="3657600">
              <a:spcBef>
                <a:spcPts val="0"/>
              </a:spcBef>
              <a:spcAft>
                <a:spcPts val="0"/>
              </a:spcAft>
              <a:buClr>
                <a:schemeClr val="lt1"/>
              </a:buClr>
              <a:buSzPts val="1200"/>
              <a:buFont typeface="Work Sans"/>
              <a:buChar char="○"/>
              <a:defRPr sz="1200"/>
            </a:lvl8pPr>
            <a:lvl9pPr indent="-304800" lvl="8" marL="4114800">
              <a:spcBef>
                <a:spcPts val="0"/>
              </a:spcBef>
              <a:spcAft>
                <a:spcPts val="0"/>
              </a:spcAft>
              <a:buClr>
                <a:schemeClr val="lt1"/>
              </a:buClr>
              <a:buSzPts val="1200"/>
              <a:buFont typeface="Work Sans"/>
              <a:buChar char="■"/>
              <a:defRPr sz="1200"/>
            </a:lvl9pPr>
          </a:lstStyle>
          <a:p/>
        </p:txBody>
      </p:sp>
      <p:sp>
        <p:nvSpPr>
          <p:cNvPr id="261" name="Google Shape;261;p42"/>
          <p:cNvSpPr txBox="1"/>
          <p:nvPr>
            <p:ph idx="4"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262" name="Google Shape;262;p42"/>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63" name="Google Shape;263;p42"/>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rcle Chart">
  <p:cSld name="CUSTOM_7">
    <p:spTree>
      <p:nvGrpSpPr>
        <p:cNvPr id="264" name="Shape 264"/>
        <p:cNvGrpSpPr/>
        <p:nvPr/>
      </p:nvGrpSpPr>
      <p:grpSpPr>
        <a:xfrm>
          <a:off x="0" y="0"/>
          <a:ext cx="0" cy="0"/>
          <a:chOff x="0" y="0"/>
          <a:chExt cx="0" cy="0"/>
        </a:xfrm>
      </p:grpSpPr>
      <p:pic>
        <p:nvPicPr>
          <p:cNvPr descr="Abstract background." id="265" name="Google Shape;265;p43"/>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266" name="Google Shape;266;p43"/>
          <p:cNvSpPr/>
          <p:nvPr/>
        </p:nvSpPr>
        <p:spPr>
          <a:xfrm>
            <a:off x="2494000" y="1476600"/>
            <a:ext cx="3666900" cy="36669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3"/>
          <p:cNvSpPr/>
          <p:nvPr/>
        </p:nvSpPr>
        <p:spPr>
          <a:xfrm>
            <a:off x="6161000" y="1818450"/>
            <a:ext cx="2983200" cy="2983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3"/>
          <p:cNvSpPr/>
          <p:nvPr/>
        </p:nvSpPr>
        <p:spPr>
          <a:xfrm>
            <a:off x="0" y="2063100"/>
            <a:ext cx="2493900" cy="24939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3"/>
          <p:cNvSpPr txBox="1"/>
          <p:nvPr>
            <p:ph type="title"/>
          </p:nvPr>
        </p:nvSpPr>
        <p:spPr>
          <a:xfrm>
            <a:off x="2494000" y="1476600"/>
            <a:ext cx="3673800" cy="3666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7200"/>
              <a:buFont typeface="Work Sans"/>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0" name="Google Shape;270;p43"/>
          <p:cNvSpPr txBox="1"/>
          <p:nvPr>
            <p:ph idx="2" type="title"/>
          </p:nvPr>
        </p:nvSpPr>
        <p:spPr>
          <a:xfrm>
            <a:off x="0" y="2063100"/>
            <a:ext cx="2493900" cy="249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7200"/>
              <a:buFont typeface="Work Sans"/>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1" name="Google Shape;271;p43"/>
          <p:cNvSpPr txBox="1"/>
          <p:nvPr>
            <p:ph idx="3" type="title"/>
          </p:nvPr>
        </p:nvSpPr>
        <p:spPr>
          <a:xfrm>
            <a:off x="6161000" y="1818450"/>
            <a:ext cx="2983200" cy="2983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7200"/>
              <a:buFont typeface="Work Sans"/>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2" name="Google Shape;272;p43"/>
          <p:cNvSpPr txBox="1"/>
          <p:nvPr>
            <p:ph idx="4" type="title"/>
          </p:nvPr>
        </p:nvSpPr>
        <p:spPr>
          <a:xfrm>
            <a:off x="80350" y="533050"/>
            <a:ext cx="5148900" cy="9234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7200"/>
              <a:buFont typeface="Work Sans"/>
              <a:buNone/>
              <a:defRPr/>
            </a:lvl1pPr>
            <a:lvl2pPr lvl="1">
              <a:lnSpc>
                <a:spcPct val="80000"/>
              </a:lnSpc>
              <a:spcBef>
                <a:spcPts val="0"/>
              </a:spcBef>
              <a:spcAft>
                <a:spcPts val="0"/>
              </a:spcAft>
              <a:buClr>
                <a:schemeClr val="lt1"/>
              </a:buClr>
              <a:buSzPts val="7200"/>
              <a:buFont typeface="Work Sans"/>
              <a:buNone/>
              <a:defRPr sz="7200">
                <a:solidFill>
                  <a:schemeClr val="lt1"/>
                </a:solidFill>
              </a:defRPr>
            </a:lvl2pPr>
            <a:lvl3pPr lvl="2">
              <a:lnSpc>
                <a:spcPct val="80000"/>
              </a:lnSpc>
              <a:spcBef>
                <a:spcPts val="0"/>
              </a:spcBef>
              <a:spcAft>
                <a:spcPts val="0"/>
              </a:spcAft>
              <a:buClr>
                <a:schemeClr val="lt1"/>
              </a:buClr>
              <a:buSzPts val="7200"/>
              <a:buFont typeface="Work Sans"/>
              <a:buNone/>
              <a:defRPr sz="7200">
                <a:solidFill>
                  <a:schemeClr val="lt1"/>
                </a:solidFill>
              </a:defRPr>
            </a:lvl3pPr>
            <a:lvl4pPr lvl="3">
              <a:lnSpc>
                <a:spcPct val="80000"/>
              </a:lnSpc>
              <a:spcBef>
                <a:spcPts val="0"/>
              </a:spcBef>
              <a:spcAft>
                <a:spcPts val="0"/>
              </a:spcAft>
              <a:buClr>
                <a:schemeClr val="lt1"/>
              </a:buClr>
              <a:buSzPts val="7200"/>
              <a:buFont typeface="Work Sans"/>
              <a:buNone/>
              <a:defRPr sz="7200">
                <a:solidFill>
                  <a:schemeClr val="lt1"/>
                </a:solidFill>
              </a:defRPr>
            </a:lvl4pPr>
            <a:lvl5pPr lvl="4">
              <a:lnSpc>
                <a:spcPct val="80000"/>
              </a:lnSpc>
              <a:spcBef>
                <a:spcPts val="0"/>
              </a:spcBef>
              <a:spcAft>
                <a:spcPts val="0"/>
              </a:spcAft>
              <a:buClr>
                <a:schemeClr val="lt1"/>
              </a:buClr>
              <a:buSzPts val="7200"/>
              <a:buFont typeface="Work Sans"/>
              <a:buNone/>
              <a:defRPr sz="7200">
                <a:solidFill>
                  <a:schemeClr val="lt1"/>
                </a:solidFill>
              </a:defRPr>
            </a:lvl5pPr>
            <a:lvl6pPr lvl="5">
              <a:lnSpc>
                <a:spcPct val="80000"/>
              </a:lnSpc>
              <a:spcBef>
                <a:spcPts val="0"/>
              </a:spcBef>
              <a:spcAft>
                <a:spcPts val="0"/>
              </a:spcAft>
              <a:buClr>
                <a:schemeClr val="lt1"/>
              </a:buClr>
              <a:buSzPts val="7200"/>
              <a:buFont typeface="Work Sans"/>
              <a:buNone/>
              <a:defRPr sz="7200">
                <a:solidFill>
                  <a:schemeClr val="lt1"/>
                </a:solidFill>
              </a:defRPr>
            </a:lvl6pPr>
            <a:lvl7pPr lvl="6">
              <a:lnSpc>
                <a:spcPct val="80000"/>
              </a:lnSpc>
              <a:spcBef>
                <a:spcPts val="0"/>
              </a:spcBef>
              <a:spcAft>
                <a:spcPts val="0"/>
              </a:spcAft>
              <a:buClr>
                <a:schemeClr val="lt1"/>
              </a:buClr>
              <a:buSzPts val="7200"/>
              <a:buFont typeface="Work Sans"/>
              <a:buNone/>
              <a:defRPr sz="7200">
                <a:solidFill>
                  <a:schemeClr val="lt1"/>
                </a:solidFill>
              </a:defRPr>
            </a:lvl7pPr>
            <a:lvl8pPr lvl="7">
              <a:lnSpc>
                <a:spcPct val="80000"/>
              </a:lnSpc>
              <a:spcBef>
                <a:spcPts val="0"/>
              </a:spcBef>
              <a:spcAft>
                <a:spcPts val="0"/>
              </a:spcAft>
              <a:buClr>
                <a:schemeClr val="lt1"/>
              </a:buClr>
              <a:buSzPts val="7200"/>
              <a:buFont typeface="Work Sans"/>
              <a:buNone/>
              <a:defRPr sz="7200">
                <a:solidFill>
                  <a:schemeClr val="lt1"/>
                </a:solidFill>
              </a:defRPr>
            </a:lvl8pPr>
            <a:lvl9pPr lvl="8">
              <a:lnSpc>
                <a:spcPct val="80000"/>
              </a:lnSpc>
              <a:spcBef>
                <a:spcPts val="0"/>
              </a:spcBef>
              <a:spcAft>
                <a:spcPts val="0"/>
              </a:spcAft>
              <a:buClr>
                <a:schemeClr val="lt1"/>
              </a:buClr>
              <a:buSzPts val="7200"/>
              <a:buFont typeface="Work Sans"/>
              <a:buNone/>
              <a:defRPr sz="7200">
                <a:solidFill>
                  <a:schemeClr val="lt1"/>
                </a:solidFill>
              </a:defRPr>
            </a:lvl9pPr>
          </a:lstStyle>
          <a:p/>
        </p:txBody>
      </p:sp>
      <p:sp>
        <p:nvSpPr>
          <p:cNvPr id="273" name="Google Shape;273;p43"/>
          <p:cNvSpPr txBox="1"/>
          <p:nvPr>
            <p:ph idx="1" type="body"/>
          </p:nvPr>
        </p:nvSpPr>
        <p:spPr>
          <a:xfrm>
            <a:off x="5111325" y="489303"/>
            <a:ext cx="3666900" cy="1213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Work Sans"/>
              <a:buChar char="●"/>
              <a:defRPr sz="1200"/>
            </a:lvl1pPr>
            <a:lvl2pPr indent="-304800" lvl="1" marL="914400">
              <a:spcBef>
                <a:spcPts val="0"/>
              </a:spcBef>
              <a:spcAft>
                <a:spcPts val="0"/>
              </a:spcAft>
              <a:buClr>
                <a:schemeClr val="lt1"/>
              </a:buClr>
              <a:buSzPts val="1200"/>
              <a:buFont typeface="Work Sans"/>
              <a:buChar char="○"/>
              <a:defRPr sz="1200"/>
            </a:lvl2pPr>
            <a:lvl3pPr indent="-304800" lvl="2" marL="1371600">
              <a:spcBef>
                <a:spcPts val="0"/>
              </a:spcBef>
              <a:spcAft>
                <a:spcPts val="0"/>
              </a:spcAft>
              <a:buClr>
                <a:schemeClr val="lt1"/>
              </a:buClr>
              <a:buSzPts val="1200"/>
              <a:buFont typeface="Work Sans"/>
              <a:buChar char="■"/>
              <a:defRPr sz="1200"/>
            </a:lvl3pPr>
            <a:lvl4pPr indent="-304800" lvl="3" marL="1828800">
              <a:spcBef>
                <a:spcPts val="0"/>
              </a:spcBef>
              <a:spcAft>
                <a:spcPts val="0"/>
              </a:spcAft>
              <a:buClr>
                <a:schemeClr val="lt1"/>
              </a:buClr>
              <a:buSzPts val="1200"/>
              <a:buFont typeface="Work Sans"/>
              <a:buChar char="●"/>
              <a:defRPr sz="1200"/>
            </a:lvl4pPr>
            <a:lvl5pPr indent="-304800" lvl="4" marL="2286000">
              <a:spcBef>
                <a:spcPts val="0"/>
              </a:spcBef>
              <a:spcAft>
                <a:spcPts val="0"/>
              </a:spcAft>
              <a:buClr>
                <a:schemeClr val="lt1"/>
              </a:buClr>
              <a:buSzPts val="1200"/>
              <a:buFont typeface="Work Sans"/>
              <a:buChar char="○"/>
              <a:defRPr sz="1200"/>
            </a:lvl5pPr>
            <a:lvl6pPr indent="-304800" lvl="5" marL="2743200">
              <a:spcBef>
                <a:spcPts val="0"/>
              </a:spcBef>
              <a:spcAft>
                <a:spcPts val="0"/>
              </a:spcAft>
              <a:buClr>
                <a:schemeClr val="lt1"/>
              </a:buClr>
              <a:buSzPts val="1200"/>
              <a:buFont typeface="Work Sans"/>
              <a:buChar char="■"/>
              <a:defRPr sz="1200"/>
            </a:lvl6pPr>
            <a:lvl7pPr indent="-304800" lvl="6" marL="3200400">
              <a:spcBef>
                <a:spcPts val="0"/>
              </a:spcBef>
              <a:spcAft>
                <a:spcPts val="0"/>
              </a:spcAft>
              <a:buClr>
                <a:schemeClr val="lt1"/>
              </a:buClr>
              <a:buSzPts val="1200"/>
              <a:buFont typeface="Work Sans"/>
              <a:buChar char="●"/>
              <a:defRPr sz="1200"/>
            </a:lvl7pPr>
            <a:lvl8pPr indent="-304800" lvl="7" marL="3657600">
              <a:spcBef>
                <a:spcPts val="0"/>
              </a:spcBef>
              <a:spcAft>
                <a:spcPts val="0"/>
              </a:spcAft>
              <a:buClr>
                <a:schemeClr val="lt1"/>
              </a:buClr>
              <a:buSzPts val="1200"/>
              <a:buFont typeface="Work Sans"/>
              <a:buChar char="○"/>
              <a:defRPr sz="1200"/>
            </a:lvl8pPr>
            <a:lvl9pPr indent="-304800" lvl="8" marL="4114800">
              <a:spcBef>
                <a:spcPts val="0"/>
              </a:spcBef>
              <a:spcAft>
                <a:spcPts val="0"/>
              </a:spcAft>
              <a:buClr>
                <a:schemeClr val="lt1"/>
              </a:buClr>
              <a:buSzPts val="1200"/>
              <a:buFont typeface="Work Sans"/>
              <a:buChar char="■"/>
              <a:defRPr sz="1200"/>
            </a:lvl9pPr>
          </a:lstStyle>
          <a:p/>
        </p:txBody>
      </p:sp>
      <p:sp>
        <p:nvSpPr>
          <p:cNvPr id="274" name="Google Shape;274;p43"/>
          <p:cNvSpPr txBox="1"/>
          <p:nvPr>
            <p:ph idx="5"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275" name="Google Shape;275;p43"/>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76" name="Google Shape;276;p43"/>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4">
  <p:cSld name="CUSTOM_8">
    <p:spTree>
      <p:nvGrpSpPr>
        <p:cNvPr id="277" name="Shape 277"/>
        <p:cNvGrpSpPr/>
        <p:nvPr/>
      </p:nvGrpSpPr>
      <p:grpSpPr>
        <a:xfrm>
          <a:off x="0" y="0"/>
          <a:ext cx="0" cy="0"/>
          <a:chOff x="0" y="0"/>
          <a:chExt cx="0" cy="0"/>
        </a:xfrm>
      </p:grpSpPr>
      <p:pic>
        <p:nvPicPr>
          <p:cNvPr descr="Abstract background." id="278" name="Google Shape;278;p44"/>
          <p:cNvPicPr preferRelativeResize="0"/>
          <p:nvPr/>
        </p:nvPicPr>
        <p:blipFill>
          <a:blip r:embed="rId2">
            <a:alphaModFix amt="85000"/>
          </a:blip>
          <a:stretch>
            <a:fillRect/>
          </a:stretch>
        </p:blipFill>
        <p:spPr>
          <a:xfrm>
            <a:off x="0" y="0"/>
            <a:ext cx="9144000" cy="5143500"/>
          </a:xfrm>
          <a:prstGeom prst="rect">
            <a:avLst/>
          </a:prstGeom>
          <a:noFill/>
          <a:ln>
            <a:noFill/>
          </a:ln>
        </p:spPr>
      </p:pic>
      <p:sp>
        <p:nvSpPr>
          <p:cNvPr id="279" name="Google Shape;279;p44"/>
          <p:cNvSpPr/>
          <p:nvPr>
            <p:ph idx="2" type="pic"/>
          </p:nvPr>
        </p:nvSpPr>
        <p:spPr>
          <a:xfrm>
            <a:off x="6794500" y="0"/>
            <a:ext cx="2349600" cy="5143500"/>
          </a:xfrm>
          <a:prstGeom prst="rect">
            <a:avLst/>
          </a:prstGeom>
          <a:noFill/>
          <a:ln>
            <a:noFill/>
          </a:ln>
        </p:spPr>
      </p:sp>
      <p:sp>
        <p:nvSpPr>
          <p:cNvPr id="280" name="Google Shape;280;p44"/>
          <p:cNvSpPr txBox="1"/>
          <p:nvPr>
            <p:ph idx="1" type="body"/>
          </p:nvPr>
        </p:nvSpPr>
        <p:spPr>
          <a:xfrm>
            <a:off x="3108525" y="3747700"/>
            <a:ext cx="3549900" cy="1112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lt1"/>
              </a:buClr>
              <a:buSzPts val="800"/>
              <a:buFont typeface="Work Sans"/>
              <a:buChar char="●"/>
              <a:defRPr sz="800"/>
            </a:lvl1pPr>
            <a:lvl2pPr indent="-279400" lvl="1" marL="914400">
              <a:spcBef>
                <a:spcPts val="0"/>
              </a:spcBef>
              <a:spcAft>
                <a:spcPts val="0"/>
              </a:spcAft>
              <a:buClr>
                <a:schemeClr val="lt1"/>
              </a:buClr>
              <a:buSzPts val="800"/>
              <a:buFont typeface="Work Sans"/>
              <a:buChar char="○"/>
              <a:defRPr sz="800"/>
            </a:lvl2pPr>
            <a:lvl3pPr indent="-279400" lvl="2" marL="1371600">
              <a:spcBef>
                <a:spcPts val="0"/>
              </a:spcBef>
              <a:spcAft>
                <a:spcPts val="0"/>
              </a:spcAft>
              <a:buClr>
                <a:schemeClr val="lt1"/>
              </a:buClr>
              <a:buSzPts val="800"/>
              <a:buFont typeface="Work Sans"/>
              <a:buChar char="■"/>
              <a:defRPr sz="800"/>
            </a:lvl3pPr>
            <a:lvl4pPr indent="-279400" lvl="3" marL="1828800">
              <a:spcBef>
                <a:spcPts val="0"/>
              </a:spcBef>
              <a:spcAft>
                <a:spcPts val="0"/>
              </a:spcAft>
              <a:buClr>
                <a:schemeClr val="lt1"/>
              </a:buClr>
              <a:buSzPts val="800"/>
              <a:buFont typeface="Work Sans"/>
              <a:buChar char="●"/>
              <a:defRPr sz="800"/>
            </a:lvl4pPr>
            <a:lvl5pPr indent="-279400" lvl="4" marL="2286000">
              <a:spcBef>
                <a:spcPts val="0"/>
              </a:spcBef>
              <a:spcAft>
                <a:spcPts val="0"/>
              </a:spcAft>
              <a:buClr>
                <a:schemeClr val="lt1"/>
              </a:buClr>
              <a:buSzPts val="800"/>
              <a:buFont typeface="Work Sans"/>
              <a:buChar char="○"/>
              <a:defRPr sz="800"/>
            </a:lvl5pPr>
            <a:lvl6pPr indent="-279400" lvl="5" marL="2743200">
              <a:spcBef>
                <a:spcPts val="0"/>
              </a:spcBef>
              <a:spcAft>
                <a:spcPts val="0"/>
              </a:spcAft>
              <a:buClr>
                <a:schemeClr val="lt1"/>
              </a:buClr>
              <a:buSzPts val="800"/>
              <a:buFont typeface="Work Sans"/>
              <a:buChar char="■"/>
              <a:defRPr sz="800"/>
            </a:lvl6pPr>
            <a:lvl7pPr indent="-279400" lvl="6" marL="3200400">
              <a:spcBef>
                <a:spcPts val="0"/>
              </a:spcBef>
              <a:spcAft>
                <a:spcPts val="0"/>
              </a:spcAft>
              <a:buClr>
                <a:schemeClr val="lt1"/>
              </a:buClr>
              <a:buSzPts val="800"/>
              <a:buFont typeface="Work Sans"/>
              <a:buChar char="●"/>
              <a:defRPr sz="800"/>
            </a:lvl7pPr>
            <a:lvl8pPr indent="-279400" lvl="7" marL="3657600">
              <a:spcBef>
                <a:spcPts val="0"/>
              </a:spcBef>
              <a:spcAft>
                <a:spcPts val="0"/>
              </a:spcAft>
              <a:buClr>
                <a:schemeClr val="lt1"/>
              </a:buClr>
              <a:buSzPts val="800"/>
              <a:buFont typeface="Work Sans"/>
              <a:buChar char="○"/>
              <a:defRPr sz="800"/>
            </a:lvl8pPr>
            <a:lvl9pPr indent="-279400" lvl="8" marL="4114800">
              <a:spcBef>
                <a:spcPts val="0"/>
              </a:spcBef>
              <a:spcAft>
                <a:spcPts val="0"/>
              </a:spcAft>
              <a:buClr>
                <a:schemeClr val="lt1"/>
              </a:buClr>
              <a:buSzPts val="800"/>
              <a:buFont typeface="Work Sans"/>
              <a:buChar char="■"/>
              <a:defRPr sz="800"/>
            </a:lvl9pPr>
          </a:lstStyle>
          <a:p/>
        </p:txBody>
      </p:sp>
      <p:sp>
        <p:nvSpPr>
          <p:cNvPr id="281" name="Google Shape;281;p44"/>
          <p:cNvSpPr txBox="1"/>
          <p:nvPr>
            <p:ph idx="3" type="subTitle"/>
          </p:nvPr>
        </p:nvSpPr>
        <p:spPr>
          <a:xfrm>
            <a:off x="117372" y="3520186"/>
            <a:ext cx="3600900" cy="581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1200"/>
              <a:buFont typeface="Work Sans"/>
              <a:buNone/>
              <a:defRPr sz="12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2" name="Google Shape;282;p44"/>
          <p:cNvSpPr txBox="1"/>
          <p:nvPr>
            <p:ph idx="4" type="body"/>
          </p:nvPr>
        </p:nvSpPr>
        <p:spPr>
          <a:xfrm>
            <a:off x="55300" y="41175"/>
            <a:ext cx="6603000" cy="3244800"/>
          </a:xfrm>
          <a:prstGeom prst="rect">
            <a:avLst/>
          </a:prstGeom>
        </p:spPr>
        <p:txBody>
          <a:bodyPr anchorCtr="0" anchor="t" bIns="91425" lIns="91425" spcFirstLastPara="1" rIns="91425" wrap="square" tIns="91425">
            <a:noAutofit/>
          </a:bodyPr>
          <a:lstStyle>
            <a:lvl1pPr indent="-381000" lvl="0" marL="457200">
              <a:spcBef>
                <a:spcPts val="0"/>
              </a:spcBef>
              <a:spcAft>
                <a:spcPts val="0"/>
              </a:spcAft>
              <a:buClr>
                <a:schemeClr val="lt1"/>
              </a:buClr>
              <a:buSzPts val="2400"/>
              <a:buChar char="●"/>
              <a:defRPr sz="2400"/>
            </a:lvl1pPr>
            <a:lvl2pPr indent="-381000" lvl="1" marL="914400">
              <a:spcBef>
                <a:spcPts val="0"/>
              </a:spcBef>
              <a:spcAft>
                <a:spcPts val="0"/>
              </a:spcAft>
              <a:buClr>
                <a:schemeClr val="lt1"/>
              </a:buClr>
              <a:buSzPts val="2400"/>
              <a:buChar char="○"/>
              <a:defRPr sz="2400"/>
            </a:lvl2pPr>
            <a:lvl3pPr indent="-381000" lvl="2" marL="1371600">
              <a:spcBef>
                <a:spcPts val="0"/>
              </a:spcBef>
              <a:spcAft>
                <a:spcPts val="0"/>
              </a:spcAft>
              <a:buClr>
                <a:schemeClr val="lt1"/>
              </a:buClr>
              <a:buSzPts val="2400"/>
              <a:buChar char="■"/>
              <a:defRPr sz="2400"/>
            </a:lvl3pPr>
            <a:lvl4pPr indent="-381000" lvl="3" marL="1828800">
              <a:spcBef>
                <a:spcPts val="0"/>
              </a:spcBef>
              <a:spcAft>
                <a:spcPts val="0"/>
              </a:spcAft>
              <a:buClr>
                <a:schemeClr val="lt1"/>
              </a:buClr>
              <a:buSzPts val="2400"/>
              <a:buChar char="●"/>
              <a:defRPr sz="2400"/>
            </a:lvl4pPr>
            <a:lvl5pPr indent="-381000" lvl="4" marL="2286000">
              <a:spcBef>
                <a:spcPts val="0"/>
              </a:spcBef>
              <a:spcAft>
                <a:spcPts val="0"/>
              </a:spcAft>
              <a:buClr>
                <a:schemeClr val="lt1"/>
              </a:buClr>
              <a:buSzPts val="2400"/>
              <a:buChar char="○"/>
              <a:defRPr sz="2400"/>
            </a:lvl5pPr>
            <a:lvl6pPr indent="-381000" lvl="5" marL="2743200">
              <a:spcBef>
                <a:spcPts val="0"/>
              </a:spcBef>
              <a:spcAft>
                <a:spcPts val="0"/>
              </a:spcAft>
              <a:buClr>
                <a:schemeClr val="lt1"/>
              </a:buClr>
              <a:buSzPts val="2400"/>
              <a:buChar char="■"/>
              <a:defRPr sz="2400"/>
            </a:lvl6pPr>
            <a:lvl7pPr indent="-381000" lvl="6" marL="3200400">
              <a:spcBef>
                <a:spcPts val="0"/>
              </a:spcBef>
              <a:spcAft>
                <a:spcPts val="0"/>
              </a:spcAft>
              <a:buClr>
                <a:schemeClr val="lt1"/>
              </a:buClr>
              <a:buSzPts val="2400"/>
              <a:buChar char="●"/>
              <a:defRPr sz="2400"/>
            </a:lvl7pPr>
            <a:lvl8pPr indent="-381000" lvl="7" marL="3657600">
              <a:spcBef>
                <a:spcPts val="0"/>
              </a:spcBef>
              <a:spcAft>
                <a:spcPts val="0"/>
              </a:spcAft>
              <a:buClr>
                <a:schemeClr val="lt1"/>
              </a:buClr>
              <a:buSzPts val="2400"/>
              <a:buChar char="○"/>
              <a:defRPr sz="2400"/>
            </a:lvl8pPr>
            <a:lvl9pPr indent="-381000" lvl="8" marL="4114800">
              <a:spcBef>
                <a:spcPts val="0"/>
              </a:spcBef>
              <a:spcAft>
                <a:spcPts val="0"/>
              </a:spcAft>
              <a:buClr>
                <a:schemeClr val="lt1"/>
              </a:buClr>
              <a:buSzPts val="2400"/>
              <a:buChar char="■"/>
              <a:defRPr sz="24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Statistics">
  <p:cSld name="CUSTOM_9">
    <p:spTree>
      <p:nvGrpSpPr>
        <p:cNvPr id="283" name="Shape 283"/>
        <p:cNvGrpSpPr/>
        <p:nvPr/>
      </p:nvGrpSpPr>
      <p:grpSpPr>
        <a:xfrm>
          <a:off x="0" y="0"/>
          <a:ext cx="0" cy="0"/>
          <a:chOff x="0" y="0"/>
          <a:chExt cx="0" cy="0"/>
        </a:xfrm>
      </p:grpSpPr>
      <p:pic>
        <p:nvPicPr>
          <p:cNvPr descr="Abstract background." id="284" name="Google Shape;284;p4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5" name="Google Shape;285;p45"/>
          <p:cNvSpPr txBox="1"/>
          <p:nvPr>
            <p:ph type="title"/>
          </p:nvPr>
        </p:nvSpPr>
        <p:spPr>
          <a:xfrm>
            <a:off x="6658265" y="841209"/>
            <a:ext cx="2024100" cy="8814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3600"/>
              <a:buFont typeface="Work Sans"/>
              <a:buNone/>
              <a:defRPr sz="3600"/>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286" name="Google Shape;286;p45"/>
          <p:cNvSpPr txBox="1"/>
          <p:nvPr>
            <p:ph idx="1" type="subTitle"/>
          </p:nvPr>
        </p:nvSpPr>
        <p:spPr>
          <a:xfrm>
            <a:off x="6671415" y="1323409"/>
            <a:ext cx="2003700" cy="309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100"/>
              <a:buFont typeface="Work Sans"/>
              <a:buNone/>
              <a:defRPr sz="11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7" name="Google Shape;287;p45"/>
          <p:cNvSpPr txBox="1"/>
          <p:nvPr>
            <p:ph idx="2" type="body"/>
          </p:nvPr>
        </p:nvSpPr>
        <p:spPr>
          <a:xfrm>
            <a:off x="2506950" y="883225"/>
            <a:ext cx="3866700" cy="27279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Clr>
                <a:schemeClr val="lt1"/>
              </a:buClr>
              <a:buSzPts val="1600"/>
              <a:buFont typeface="Work Sans"/>
              <a:buChar char="●"/>
              <a:defRPr sz="1600"/>
            </a:lvl1pPr>
            <a:lvl2pPr indent="-330200" lvl="1" marL="914400">
              <a:spcBef>
                <a:spcPts val="0"/>
              </a:spcBef>
              <a:spcAft>
                <a:spcPts val="0"/>
              </a:spcAft>
              <a:buClr>
                <a:schemeClr val="lt1"/>
              </a:buClr>
              <a:buSzPts val="1600"/>
              <a:buFont typeface="Work Sans"/>
              <a:buChar char="○"/>
              <a:defRPr sz="1600"/>
            </a:lvl2pPr>
            <a:lvl3pPr indent="-330200" lvl="2" marL="1371600">
              <a:spcBef>
                <a:spcPts val="0"/>
              </a:spcBef>
              <a:spcAft>
                <a:spcPts val="0"/>
              </a:spcAft>
              <a:buClr>
                <a:schemeClr val="lt1"/>
              </a:buClr>
              <a:buSzPts val="1600"/>
              <a:buFont typeface="Work Sans"/>
              <a:buChar char="■"/>
              <a:defRPr sz="1600"/>
            </a:lvl3pPr>
            <a:lvl4pPr indent="-330200" lvl="3" marL="1828800">
              <a:spcBef>
                <a:spcPts val="0"/>
              </a:spcBef>
              <a:spcAft>
                <a:spcPts val="0"/>
              </a:spcAft>
              <a:buClr>
                <a:schemeClr val="lt1"/>
              </a:buClr>
              <a:buSzPts val="1600"/>
              <a:buFont typeface="Work Sans"/>
              <a:buChar char="●"/>
              <a:defRPr sz="1600"/>
            </a:lvl4pPr>
            <a:lvl5pPr indent="-330200" lvl="4" marL="2286000">
              <a:spcBef>
                <a:spcPts val="0"/>
              </a:spcBef>
              <a:spcAft>
                <a:spcPts val="0"/>
              </a:spcAft>
              <a:buClr>
                <a:schemeClr val="lt1"/>
              </a:buClr>
              <a:buSzPts val="1600"/>
              <a:buFont typeface="Work Sans"/>
              <a:buChar char="○"/>
              <a:defRPr sz="1600"/>
            </a:lvl5pPr>
            <a:lvl6pPr indent="-330200" lvl="5" marL="2743200">
              <a:spcBef>
                <a:spcPts val="0"/>
              </a:spcBef>
              <a:spcAft>
                <a:spcPts val="0"/>
              </a:spcAft>
              <a:buClr>
                <a:schemeClr val="lt1"/>
              </a:buClr>
              <a:buSzPts val="1600"/>
              <a:buFont typeface="Work Sans"/>
              <a:buChar char="■"/>
              <a:defRPr sz="1600"/>
            </a:lvl6pPr>
            <a:lvl7pPr indent="-330200" lvl="6" marL="3200400">
              <a:spcBef>
                <a:spcPts val="0"/>
              </a:spcBef>
              <a:spcAft>
                <a:spcPts val="0"/>
              </a:spcAft>
              <a:buClr>
                <a:schemeClr val="lt1"/>
              </a:buClr>
              <a:buSzPts val="1600"/>
              <a:buFont typeface="Work Sans"/>
              <a:buChar char="●"/>
              <a:defRPr sz="1600"/>
            </a:lvl7pPr>
            <a:lvl8pPr indent="-330200" lvl="7" marL="3657600">
              <a:spcBef>
                <a:spcPts val="0"/>
              </a:spcBef>
              <a:spcAft>
                <a:spcPts val="0"/>
              </a:spcAft>
              <a:buClr>
                <a:schemeClr val="lt1"/>
              </a:buClr>
              <a:buSzPts val="1600"/>
              <a:buFont typeface="Work Sans"/>
              <a:buChar char="○"/>
              <a:defRPr sz="1600"/>
            </a:lvl8pPr>
            <a:lvl9pPr indent="-330200" lvl="8" marL="4114800">
              <a:spcBef>
                <a:spcPts val="0"/>
              </a:spcBef>
              <a:spcAft>
                <a:spcPts val="0"/>
              </a:spcAft>
              <a:buClr>
                <a:schemeClr val="lt1"/>
              </a:buClr>
              <a:buSzPts val="1600"/>
              <a:buFont typeface="Work Sans"/>
              <a:buChar char="■"/>
              <a:defRPr sz="1600"/>
            </a:lvl9pPr>
          </a:lstStyle>
          <a:p/>
        </p:txBody>
      </p:sp>
      <p:sp>
        <p:nvSpPr>
          <p:cNvPr id="288" name="Google Shape;288;p45"/>
          <p:cNvSpPr txBox="1"/>
          <p:nvPr>
            <p:ph idx="3" type="title"/>
          </p:nvPr>
        </p:nvSpPr>
        <p:spPr>
          <a:xfrm>
            <a:off x="101700" y="901050"/>
            <a:ext cx="2269500" cy="1509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2400"/>
              <a:buFont typeface="Work Sans"/>
              <a:buNone/>
              <a:defRPr sz="2400"/>
            </a:lvl1pPr>
            <a:lvl2pPr lvl="1">
              <a:spcBef>
                <a:spcPts val="0"/>
              </a:spcBef>
              <a:spcAft>
                <a:spcPts val="0"/>
              </a:spcAft>
              <a:buClr>
                <a:schemeClr val="lt1"/>
              </a:buClr>
              <a:buSzPts val="2400"/>
              <a:buFont typeface="Work Sans"/>
              <a:buNone/>
              <a:defRPr sz="2400">
                <a:solidFill>
                  <a:schemeClr val="lt1"/>
                </a:solidFill>
              </a:defRPr>
            </a:lvl2pPr>
            <a:lvl3pPr lvl="2">
              <a:spcBef>
                <a:spcPts val="0"/>
              </a:spcBef>
              <a:spcAft>
                <a:spcPts val="0"/>
              </a:spcAft>
              <a:buClr>
                <a:schemeClr val="lt1"/>
              </a:buClr>
              <a:buSzPts val="2400"/>
              <a:buFont typeface="Work Sans"/>
              <a:buNone/>
              <a:defRPr sz="2400">
                <a:solidFill>
                  <a:schemeClr val="lt1"/>
                </a:solidFill>
              </a:defRPr>
            </a:lvl3pPr>
            <a:lvl4pPr lvl="3">
              <a:spcBef>
                <a:spcPts val="0"/>
              </a:spcBef>
              <a:spcAft>
                <a:spcPts val="0"/>
              </a:spcAft>
              <a:buClr>
                <a:schemeClr val="lt1"/>
              </a:buClr>
              <a:buSzPts val="2400"/>
              <a:buFont typeface="Work Sans"/>
              <a:buNone/>
              <a:defRPr sz="2400">
                <a:solidFill>
                  <a:schemeClr val="lt1"/>
                </a:solidFill>
              </a:defRPr>
            </a:lvl4pPr>
            <a:lvl5pPr lvl="4">
              <a:spcBef>
                <a:spcPts val="0"/>
              </a:spcBef>
              <a:spcAft>
                <a:spcPts val="0"/>
              </a:spcAft>
              <a:buClr>
                <a:schemeClr val="lt1"/>
              </a:buClr>
              <a:buSzPts val="2400"/>
              <a:buFont typeface="Work Sans"/>
              <a:buNone/>
              <a:defRPr sz="2400">
                <a:solidFill>
                  <a:schemeClr val="lt1"/>
                </a:solidFill>
              </a:defRPr>
            </a:lvl5pPr>
            <a:lvl6pPr lvl="5">
              <a:spcBef>
                <a:spcPts val="0"/>
              </a:spcBef>
              <a:spcAft>
                <a:spcPts val="0"/>
              </a:spcAft>
              <a:buClr>
                <a:schemeClr val="lt1"/>
              </a:buClr>
              <a:buSzPts val="2400"/>
              <a:buFont typeface="Work Sans"/>
              <a:buNone/>
              <a:defRPr sz="2400">
                <a:solidFill>
                  <a:schemeClr val="lt1"/>
                </a:solidFill>
              </a:defRPr>
            </a:lvl6pPr>
            <a:lvl7pPr lvl="6">
              <a:spcBef>
                <a:spcPts val="0"/>
              </a:spcBef>
              <a:spcAft>
                <a:spcPts val="0"/>
              </a:spcAft>
              <a:buClr>
                <a:schemeClr val="lt1"/>
              </a:buClr>
              <a:buSzPts val="2400"/>
              <a:buFont typeface="Work Sans"/>
              <a:buNone/>
              <a:defRPr sz="2400">
                <a:solidFill>
                  <a:schemeClr val="lt1"/>
                </a:solidFill>
              </a:defRPr>
            </a:lvl7pPr>
            <a:lvl8pPr lvl="7">
              <a:spcBef>
                <a:spcPts val="0"/>
              </a:spcBef>
              <a:spcAft>
                <a:spcPts val="0"/>
              </a:spcAft>
              <a:buClr>
                <a:schemeClr val="lt1"/>
              </a:buClr>
              <a:buSzPts val="2400"/>
              <a:buFont typeface="Work Sans"/>
              <a:buNone/>
              <a:defRPr sz="2400">
                <a:solidFill>
                  <a:schemeClr val="lt1"/>
                </a:solidFill>
              </a:defRPr>
            </a:lvl8pPr>
            <a:lvl9pPr lvl="8">
              <a:spcBef>
                <a:spcPts val="0"/>
              </a:spcBef>
              <a:spcAft>
                <a:spcPts val="0"/>
              </a:spcAft>
              <a:buClr>
                <a:schemeClr val="lt1"/>
              </a:buClr>
              <a:buSzPts val="2400"/>
              <a:buFont typeface="Work Sans"/>
              <a:buNone/>
              <a:defRPr sz="2400">
                <a:solidFill>
                  <a:schemeClr val="lt1"/>
                </a:solidFill>
              </a:defRPr>
            </a:lvl9pPr>
          </a:lstStyle>
          <a:p/>
        </p:txBody>
      </p:sp>
      <p:sp>
        <p:nvSpPr>
          <p:cNvPr id="289" name="Google Shape;289;p45"/>
          <p:cNvSpPr txBox="1"/>
          <p:nvPr>
            <p:ph idx="4"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290" name="Google Shape;290;p45"/>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91" name="Google Shape;291;p45"/>
          <p:cNvSpPr txBox="1"/>
          <p:nvPr>
            <p:ph idx="5" type="title"/>
          </p:nvPr>
        </p:nvSpPr>
        <p:spPr>
          <a:xfrm>
            <a:off x="6658265" y="1844009"/>
            <a:ext cx="2024100" cy="8814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3600"/>
              <a:buFont typeface="Work Sans"/>
              <a:buNone/>
              <a:defRPr sz="3600"/>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292" name="Google Shape;292;p45"/>
          <p:cNvSpPr txBox="1"/>
          <p:nvPr>
            <p:ph idx="6" type="subTitle"/>
          </p:nvPr>
        </p:nvSpPr>
        <p:spPr>
          <a:xfrm>
            <a:off x="6671415" y="2326209"/>
            <a:ext cx="2003700" cy="309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100"/>
              <a:buFont typeface="Work Sans"/>
              <a:buNone/>
              <a:defRPr sz="11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3" name="Google Shape;293;p45"/>
          <p:cNvSpPr txBox="1"/>
          <p:nvPr>
            <p:ph idx="7" type="title"/>
          </p:nvPr>
        </p:nvSpPr>
        <p:spPr>
          <a:xfrm>
            <a:off x="6658265" y="2846809"/>
            <a:ext cx="2024100" cy="8814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3600"/>
              <a:buFont typeface="Work Sans"/>
              <a:buNone/>
              <a:defRPr sz="3600"/>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294" name="Google Shape;294;p45"/>
          <p:cNvSpPr txBox="1"/>
          <p:nvPr>
            <p:ph idx="8" type="subTitle"/>
          </p:nvPr>
        </p:nvSpPr>
        <p:spPr>
          <a:xfrm>
            <a:off x="6671415" y="3329009"/>
            <a:ext cx="2003700" cy="309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100"/>
              <a:buFont typeface="Work Sans"/>
              <a:buNone/>
              <a:defRPr sz="11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5" name="Google Shape;295;p45"/>
          <p:cNvSpPr txBox="1"/>
          <p:nvPr>
            <p:ph idx="9" type="title"/>
          </p:nvPr>
        </p:nvSpPr>
        <p:spPr>
          <a:xfrm>
            <a:off x="6658265" y="3849609"/>
            <a:ext cx="2024100" cy="8814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3600"/>
              <a:buFont typeface="Work Sans"/>
              <a:buNone/>
              <a:defRPr sz="3600"/>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296" name="Google Shape;296;p45"/>
          <p:cNvSpPr txBox="1"/>
          <p:nvPr>
            <p:ph idx="13" type="subTitle"/>
          </p:nvPr>
        </p:nvSpPr>
        <p:spPr>
          <a:xfrm>
            <a:off x="6671415" y="4331809"/>
            <a:ext cx="2003700" cy="309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100"/>
              <a:buFont typeface="Work Sans"/>
              <a:buNone/>
              <a:defRPr sz="11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7" name="Google Shape;297;p45"/>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agenda">
  <p:cSld name="CUSTOM_10">
    <p:spTree>
      <p:nvGrpSpPr>
        <p:cNvPr id="298" name="Shape 298"/>
        <p:cNvGrpSpPr/>
        <p:nvPr/>
      </p:nvGrpSpPr>
      <p:grpSpPr>
        <a:xfrm>
          <a:off x="0" y="0"/>
          <a:ext cx="0" cy="0"/>
          <a:chOff x="0" y="0"/>
          <a:chExt cx="0" cy="0"/>
        </a:xfrm>
      </p:grpSpPr>
      <p:pic>
        <p:nvPicPr>
          <p:cNvPr descr="Abstract background." id="299" name="Google Shape;299;p46"/>
          <p:cNvPicPr preferRelativeResize="0"/>
          <p:nvPr/>
        </p:nvPicPr>
        <p:blipFill>
          <a:blip r:embed="rId2">
            <a:alphaModFix amt="70000"/>
          </a:blip>
          <a:stretch>
            <a:fillRect/>
          </a:stretch>
        </p:blipFill>
        <p:spPr>
          <a:xfrm>
            <a:off x="0" y="1"/>
            <a:ext cx="9144000" cy="5143500"/>
          </a:xfrm>
          <a:prstGeom prst="rect">
            <a:avLst/>
          </a:prstGeom>
          <a:noFill/>
          <a:ln>
            <a:noFill/>
          </a:ln>
        </p:spPr>
      </p:pic>
      <p:sp>
        <p:nvSpPr>
          <p:cNvPr id="300" name="Google Shape;300;p46"/>
          <p:cNvSpPr txBox="1"/>
          <p:nvPr>
            <p:ph idx="1" type="subTitle"/>
          </p:nvPr>
        </p:nvSpPr>
        <p:spPr>
          <a:xfrm>
            <a:off x="117187" y="1032979"/>
            <a:ext cx="935400" cy="310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800"/>
              <a:buFont typeface="Work Sans"/>
              <a:buNone/>
              <a:defRPr>
                <a:latin typeface="Work Sans"/>
                <a:ea typeface="Work Sans"/>
                <a:cs typeface="Work Sans"/>
                <a:sym typeface="Work Sans"/>
              </a:defRPr>
            </a:lvl1pPr>
            <a:lvl2pPr lvl="1">
              <a:lnSpc>
                <a:spcPct val="80000"/>
              </a:lnSpc>
              <a:spcBef>
                <a:spcPts val="0"/>
              </a:spcBef>
              <a:spcAft>
                <a:spcPts val="0"/>
              </a:spcAft>
              <a:buClr>
                <a:schemeClr val="lt1"/>
              </a:buClr>
              <a:buSzPts val="800"/>
              <a:buFont typeface="Work Sans"/>
              <a:buNone/>
              <a:defRPr sz="800">
                <a:solidFill>
                  <a:schemeClr val="lt1"/>
                </a:solidFill>
              </a:defRPr>
            </a:lvl2pPr>
            <a:lvl3pPr lvl="2">
              <a:lnSpc>
                <a:spcPct val="80000"/>
              </a:lnSpc>
              <a:spcBef>
                <a:spcPts val="0"/>
              </a:spcBef>
              <a:spcAft>
                <a:spcPts val="0"/>
              </a:spcAft>
              <a:buClr>
                <a:schemeClr val="lt1"/>
              </a:buClr>
              <a:buSzPts val="800"/>
              <a:buFont typeface="Work Sans"/>
              <a:buNone/>
              <a:defRPr sz="800">
                <a:solidFill>
                  <a:schemeClr val="lt1"/>
                </a:solidFill>
              </a:defRPr>
            </a:lvl3pPr>
            <a:lvl4pPr lvl="3">
              <a:lnSpc>
                <a:spcPct val="80000"/>
              </a:lnSpc>
              <a:spcBef>
                <a:spcPts val="0"/>
              </a:spcBef>
              <a:spcAft>
                <a:spcPts val="0"/>
              </a:spcAft>
              <a:buClr>
                <a:schemeClr val="lt1"/>
              </a:buClr>
              <a:buSzPts val="800"/>
              <a:buFont typeface="Work Sans"/>
              <a:buNone/>
              <a:defRPr sz="800">
                <a:solidFill>
                  <a:schemeClr val="lt1"/>
                </a:solidFill>
              </a:defRPr>
            </a:lvl4pPr>
            <a:lvl5pPr lvl="4">
              <a:lnSpc>
                <a:spcPct val="80000"/>
              </a:lnSpc>
              <a:spcBef>
                <a:spcPts val="0"/>
              </a:spcBef>
              <a:spcAft>
                <a:spcPts val="0"/>
              </a:spcAft>
              <a:buClr>
                <a:schemeClr val="lt1"/>
              </a:buClr>
              <a:buSzPts val="800"/>
              <a:buFont typeface="Work Sans"/>
              <a:buNone/>
              <a:defRPr sz="800">
                <a:solidFill>
                  <a:schemeClr val="lt1"/>
                </a:solidFill>
              </a:defRPr>
            </a:lvl5pPr>
            <a:lvl6pPr lvl="5">
              <a:lnSpc>
                <a:spcPct val="80000"/>
              </a:lnSpc>
              <a:spcBef>
                <a:spcPts val="0"/>
              </a:spcBef>
              <a:spcAft>
                <a:spcPts val="0"/>
              </a:spcAft>
              <a:buClr>
                <a:schemeClr val="lt1"/>
              </a:buClr>
              <a:buSzPts val="800"/>
              <a:buFont typeface="Work Sans"/>
              <a:buNone/>
              <a:defRPr sz="800">
                <a:solidFill>
                  <a:schemeClr val="lt1"/>
                </a:solidFill>
              </a:defRPr>
            </a:lvl6pPr>
            <a:lvl7pPr lvl="6">
              <a:lnSpc>
                <a:spcPct val="80000"/>
              </a:lnSpc>
              <a:spcBef>
                <a:spcPts val="0"/>
              </a:spcBef>
              <a:spcAft>
                <a:spcPts val="0"/>
              </a:spcAft>
              <a:buClr>
                <a:schemeClr val="lt1"/>
              </a:buClr>
              <a:buSzPts val="800"/>
              <a:buFont typeface="Work Sans"/>
              <a:buNone/>
              <a:defRPr sz="800">
                <a:solidFill>
                  <a:schemeClr val="lt1"/>
                </a:solidFill>
              </a:defRPr>
            </a:lvl7pPr>
            <a:lvl8pPr lvl="7">
              <a:lnSpc>
                <a:spcPct val="80000"/>
              </a:lnSpc>
              <a:spcBef>
                <a:spcPts val="0"/>
              </a:spcBef>
              <a:spcAft>
                <a:spcPts val="0"/>
              </a:spcAft>
              <a:buClr>
                <a:schemeClr val="lt1"/>
              </a:buClr>
              <a:buSzPts val="800"/>
              <a:buFont typeface="Work Sans"/>
              <a:buNone/>
              <a:defRPr sz="800">
                <a:solidFill>
                  <a:schemeClr val="lt1"/>
                </a:solidFill>
              </a:defRPr>
            </a:lvl8pPr>
            <a:lvl9pPr lvl="8">
              <a:lnSpc>
                <a:spcPct val="80000"/>
              </a:lnSpc>
              <a:spcBef>
                <a:spcPts val="0"/>
              </a:spcBef>
              <a:spcAft>
                <a:spcPts val="0"/>
              </a:spcAft>
              <a:buClr>
                <a:schemeClr val="lt1"/>
              </a:buClr>
              <a:buSzPts val="800"/>
              <a:buFont typeface="Work Sans"/>
              <a:buNone/>
              <a:defRPr sz="800">
                <a:solidFill>
                  <a:schemeClr val="lt1"/>
                </a:solidFill>
              </a:defRPr>
            </a:lvl9pPr>
          </a:lstStyle>
          <a:p/>
        </p:txBody>
      </p:sp>
      <p:sp>
        <p:nvSpPr>
          <p:cNvPr id="301" name="Google Shape;301;p46"/>
          <p:cNvSpPr txBox="1"/>
          <p:nvPr>
            <p:ph idx="2" type="body"/>
          </p:nvPr>
        </p:nvSpPr>
        <p:spPr>
          <a:xfrm>
            <a:off x="1062076" y="1050728"/>
            <a:ext cx="8000400" cy="3618000"/>
          </a:xfrm>
          <a:prstGeom prst="rect">
            <a:avLst/>
          </a:prstGeom>
        </p:spPr>
        <p:txBody>
          <a:bodyPr anchorCtr="0" anchor="t" bIns="91425" lIns="91425" spcFirstLastPara="1" rIns="91425" wrap="square" tIns="91425">
            <a:noAutofit/>
          </a:bodyPr>
          <a:lstStyle>
            <a:lvl1pPr indent="-514350" lvl="0" marL="457200">
              <a:lnSpc>
                <a:spcPct val="70000"/>
              </a:lnSpc>
              <a:spcBef>
                <a:spcPts val="0"/>
              </a:spcBef>
              <a:spcAft>
                <a:spcPts val="0"/>
              </a:spcAft>
              <a:buClr>
                <a:schemeClr val="lt1"/>
              </a:buClr>
              <a:buSzPts val="4500"/>
              <a:buFont typeface="Work Sans Medium"/>
              <a:buChar char="●"/>
              <a:defRPr sz="4500">
                <a:latin typeface="Work Sans Medium"/>
                <a:ea typeface="Work Sans Medium"/>
                <a:cs typeface="Work Sans Medium"/>
                <a:sym typeface="Work Sans Medium"/>
              </a:defRPr>
            </a:lvl1pPr>
            <a:lvl2pPr indent="-514350" lvl="1" marL="914400">
              <a:lnSpc>
                <a:spcPct val="70000"/>
              </a:lnSpc>
              <a:spcBef>
                <a:spcPts val="0"/>
              </a:spcBef>
              <a:spcAft>
                <a:spcPts val="0"/>
              </a:spcAft>
              <a:buClr>
                <a:schemeClr val="lt1"/>
              </a:buClr>
              <a:buSzPts val="4500"/>
              <a:buFont typeface="Work Sans Medium"/>
              <a:buChar char="○"/>
              <a:defRPr sz="4500">
                <a:latin typeface="Work Sans Medium"/>
                <a:ea typeface="Work Sans Medium"/>
                <a:cs typeface="Work Sans Medium"/>
                <a:sym typeface="Work Sans Medium"/>
              </a:defRPr>
            </a:lvl2pPr>
            <a:lvl3pPr indent="-514350" lvl="2" marL="1371600">
              <a:lnSpc>
                <a:spcPct val="70000"/>
              </a:lnSpc>
              <a:spcBef>
                <a:spcPts val="0"/>
              </a:spcBef>
              <a:spcAft>
                <a:spcPts val="0"/>
              </a:spcAft>
              <a:buClr>
                <a:schemeClr val="lt1"/>
              </a:buClr>
              <a:buSzPts val="4500"/>
              <a:buFont typeface="Work Sans Medium"/>
              <a:buChar char="■"/>
              <a:defRPr sz="4500">
                <a:latin typeface="Work Sans Medium"/>
                <a:ea typeface="Work Sans Medium"/>
                <a:cs typeface="Work Sans Medium"/>
                <a:sym typeface="Work Sans Medium"/>
              </a:defRPr>
            </a:lvl3pPr>
            <a:lvl4pPr indent="-514350" lvl="3" marL="1828800">
              <a:lnSpc>
                <a:spcPct val="70000"/>
              </a:lnSpc>
              <a:spcBef>
                <a:spcPts val="0"/>
              </a:spcBef>
              <a:spcAft>
                <a:spcPts val="0"/>
              </a:spcAft>
              <a:buClr>
                <a:schemeClr val="lt1"/>
              </a:buClr>
              <a:buSzPts val="4500"/>
              <a:buFont typeface="Work Sans Medium"/>
              <a:buChar char="●"/>
              <a:defRPr sz="4500">
                <a:latin typeface="Work Sans Medium"/>
                <a:ea typeface="Work Sans Medium"/>
                <a:cs typeface="Work Sans Medium"/>
                <a:sym typeface="Work Sans Medium"/>
              </a:defRPr>
            </a:lvl4pPr>
            <a:lvl5pPr indent="-514350" lvl="4" marL="2286000">
              <a:lnSpc>
                <a:spcPct val="70000"/>
              </a:lnSpc>
              <a:spcBef>
                <a:spcPts val="0"/>
              </a:spcBef>
              <a:spcAft>
                <a:spcPts val="0"/>
              </a:spcAft>
              <a:buClr>
                <a:schemeClr val="lt1"/>
              </a:buClr>
              <a:buSzPts val="4500"/>
              <a:buFont typeface="Work Sans Medium"/>
              <a:buChar char="○"/>
              <a:defRPr sz="4500">
                <a:latin typeface="Work Sans Medium"/>
                <a:ea typeface="Work Sans Medium"/>
                <a:cs typeface="Work Sans Medium"/>
                <a:sym typeface="Work Sans Medium"/>
              </a:defRPr>
            </a:lvl5pPr>
            <a:lvl6pPr indent="-514350" lvl="5" marL="2743200">
              <a:lnSpc>
                <a:spcPct val="70000"/>
              </a:lnSpc>
              <a:spcBef>
                <a:spcPts val="0"/>
              </a:spcBef>
              <a:spcAft>
                <a:spcPts val="0"/>
              </a:spcAft>
              <a:buClr>
                <a:schemeClr val="lt1"/>
              </a:buClr>
              <a:buSzPts val="4500"/>
              <a:buFont typeface="Work Sans Medium"/>
              <a:buChar char="■"/>
              <a:defRPr sz="4500">
                <a:latin typeface="Work Sans Medium"/>
                <a:ea typeface="Work Sans Medium"/>
                <a:cs typeface="Work Sans Medium"/>
                <a:sym typeface="Work Sans Medium"/>
              </a:defRPr>
            </a:lvl6pPr>
            <a:lvl7pPr indent="-514350" lvl="6" marL="3200400">
              <a:lnSpc>
                <a:spcPct val="70000"/>
              </a:lnSpc>
              <a:spcBef>
                <a:spcPts val="0"/>
              </a:spcBef>
              <a:spcAft>
                <a:spcPts val="0"/>
              </a:spcAft>
              <a:buClr>
                <a:schemeClr val="lt1"/>
              </a:buClr>
              <a:buSzPts val="4500"/>
              <a:buFont typeface="Work Sans Medium"/>
              <a:buChar char="●"/>
              <a:defRPr sz="4500">
                <a:latin typeface="Work Sans Medium"/>
                <a:ea typeface="Work Sans Medium"/>
                <a:cs typeface="Work Sans Medium"/>
                <a:sym typeface="Work Sans Medium"/>
              </a:defRPr>
            </a:lvl7pPr>
            <a:lvl8pPr indent="-514350" lvl="7" marL="3657600">
              <a:lnSpc>
                <a:spcPct val="70000"/>
              </a:lnSpc>
              <a:spcBef>
                <a:spcPts val="0"/>
              </a:spcBef>
              <a:spcAft>
                <a:spcPts val="0"/>
              </a:spcAft>
              <a:buClr>
                <a:schemeClr val="lt1"/>
              </a:buClr>
              <a:buSzPts val="4500"/>
              <a:buFont typeface="Work Sans Medium"/>
              <a:buChar char="○"/>
              <a:defRPr sz="4500">
                <a:latin typeface="Work Sans Medium"/>
                <a:ea typeface="Work Sans Medium"/>
                <a:cs typeface="Work Sans Medium"/>
                <a:sym typeface="Work Sans Medium"/>
              </a:defRPr>
            </a:lvl8pPr>
            <a:lvl9pPr indent="-514350" lvl="8" marL="4114800">
              <a:lnSpc>
                <a:spcPct val="70000"/>
              </a:lnSpc>
              <a:spcBef>
                <a:spcPts val="0"/>
              </a:spcBef>
              <a:spcAft>
                <a:spcPts val="0"/>
              </a:spcAft>
              <a:buClr>
                <a:schemeClr val="lt1"/>
              </a:buClr>
              <a:buSzPts val="4500"/>
              <a:buFont typeface="Work Sans Medium"/>
              <a:buChar char="■"/>
              <a:defRPr sz="4500">
                <a:latin typeface="Work Sans Medium"/>
                <a:ea typeface="Work Sans Medium"/>
                <a:cs typeface="Work Sans Medium"/>
                <a:sym typeface="Work Sans Medium"/>
              </a:defRPr>
            </a:lvl9pPr>
          </a:lstStyle>
          <a:p/>
        </p:txBody>
      </p:sp>
      <p:sp>
        <p:nvSpPr>
          <p:cNvPr id="302" name="Google Shape;302;p46"/>
          <p:cNvSpPr txBox="1"/>
          <p:nvPr>
            <p:ph idx="3"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303" name="Google Shape;303;p46"/>
          <p:cNvSpPr txBox="1"/>
          <p:nvPr>
            <p:ph idx="4" type="subTitle"/>
          </p:nvPr>
        </p:nvSpPr>
        <p:spPr>
          <a:xfrm>
            <a:off x="117187" y="4383915"/>
            <a:ext cx="935400" cy="310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800"/>
              <a:buFont typeface="Work Sans"/>
              <a:buNone/>
              <a:defRPr>
                <a:latin typeface="Work Sans"/>
                <a:ea typeface="Work Sans"/>
                <a:cs typeface="Work Sans"/>
                <a:sym typeface="Work Sans"/>
              </a:defRPr>
            </a:lvl1pPr>
            <a:lvl2pPr lvl="1">
              <a:lnSpc>
                <a:spcPct val="80000"/>
              </a:lnSpc>
              <a:spcBef>
                <a:spcPts val="0"/>
              </a:spcBef>
              <a:spcAft>
                <a:spcPts val="0"/>
              </a:spcAft>
              <a:buClr>
                <a:schemeClr val="lt1"/>
              </a:buClr>
              <a:buSzPts val="800"/>
              <a:buFont typeface="Work Sans"/>
              <a:buNone/>
              <a:defRPr sz="800">
                <a:solidFill>
                  <a:schemeClr val="lt1"/>
                </a:solidFill>
              </a:defRPr>
            </a:lvl2pPr>
            <a:lvl3pPr lvl="2">
              <a:lnSpc>
                <a:spcPct val="80000"/>
              </a:lnSpc>
              <a:spcBef>
                <a:spcPts val="0"/>
              </a:spcBef>
              <a:spcAft>
                <a:spcPts val="0"/>
              </a:spcAft>
              <a:buClr>
                <a:schemeClr val="lt1"/>
              </a:buClr>
              <a:buSzPts val="800"/>
              <a:buFont typeface="Work Sans"/>
              <a:buNone/>
              <a:defRPr sz="800">
                <a:solidFill>
                  <a:schemeClr val="lt1"/>
                </a:solidFill>
              </a:defRPr>
            </a:lvl3pPr>
            <a:lvl4pPr lvl="3">
              <a:lnSpc>
                <a:spcPct val="80000"/>
              </a:lnSpc>
              <a:spcBef>
                <a:spcPts val="0"/>
              </a:spcBef>
              <a:spcAft>
                <a:spcPts val="0"/>
              </a:spcAft>
              <a:buClr>
                <a:schemeClr val="lt1"/>
              </a:buClr>
              <a:buSzPts val="800"/>
              <a:buFont typeface="Work Sans"/>
              <a:buNone/>
              <a:defRPr sz="800">
                <a:solidFill>
                  <a:schemeClr val="lt1"/>
                </a:solidFill>
              </a:defRPr>
            </a:lvl4pPr>
            <a:lvl5pPr lvl="4">
              <a:lnSpc>
                <a:spcPct val="80000"/>
              </a:lnSpc>
              <a:spcBef>
                <a:spcPts val="0"/>
              </a:spcBef>
              <a:spcAft>
                <a:spcPts val="0"/>
              </a:spcAft>
              <a:buClr>
                <a:schemeClr val="lt1"/>
              </a:buClr>
              <a:buSzPts val="800"/>
              <a:buFont typeface="Work Sans"/>
              <a:buNone/>
              <a:defRPr sz="800">
                <a:solidFill>
                  <a:schemeClr val="lt1"/>
                </a:solidFill>
              </a:defRPr>
            </a:lvl5pPr>
            <a:lvl6pPr lvl="5">
              <a:lnSpc>
                <a:spcPct val="80000"/>
              </a:lnSpc>
              <a:spcBef>
                <a:spcPts val="0"/>
              </a:spcBef>
              <a:spcAft>
                <a:spcPts val="0"/>
              </a:spcAft>
              <a:buClr>
                <a:schemeClr val="lt1"/>
              </a:buClr>
              <a:buSzPts val="800"/>
              <a:buFont typeface="Work Sans"/>
              <a:buNone/>
              <a:defRPr sz="800">
                <a:solidFill>
                  <a:schemeClr val="lt1"/>
                </a:solidFill>
              </a:defRPr>
            </a:lvl6pPr>
            <a:lvl7pPr lvl="6">
              <a:lnSpc>
                <a:spcPct val="80000"/>
              </a:lnSpc>
              <a:spcBef>
                <a:spcPts val="0"/>
              </a:spcBef>
              <a:spcAft>
                <a:spcPts val="0"/>
              </a:spcAft>
              <a:buClr>
                <a:schemeClr val="lt1"/>
              </a:buClr>
              <a:buSzPts val="800"/>
              <a:buFont typeface="Work Sans"/>
              <a:buNone/>
              <a:defRPr sz="800">
                <a:solidFill>
                  <a:schemeClr val="lt1"/>
                </a:solidFill>
              </a:defRPr>
            </a:lvl7pPr>
            <a:lvl8pPr lvl="7">
              <a:lnSpc>
                <a:spcPct val="80000"/>
              </a:lnSpc>
              <a:spcBef>
                <a:spcPts val="0"/>
              </a:spcBef>
              <a:spcAft>
                <a:spcPts val="0"/>
              </a:spcAft>
              <a:buClr>
                <a:schemeClr val="lt1"/>
              </a:buClr>
              <a:buSzPts val="800"/>
              <a:buFont typeface="Work Sans"/>
              <a:buNone/>
              <a:defRPr sz="800">
                <a:solidFill>
                  <a:schemeClr val="lt1"/>
                </a:solidFill>
              </a:defRPr>
            </a:lvl8pPr>
            <a:lvl9pPr lvl="8">
              <a:lnSpc>
                <a:spcPct val="80000"/>
              </a:lnSpc>
              <a:spcBef>
                <a:spcPts val="0"/>
              </a:spcBef>
              <a:spcAft>
                <a:spcPts val="0"/>
              </a:spcAft>
              <a:buClr>
                <a:schemeClr val="lt1"/>
              </a:buClr>
              <a:buSzPts val="800"/>
              <a:buFont typeface="Work Sans"/>
              <a:buNone/>
              <a:defRPr sz="800">
                <a:solidFill>
                  <a:schemeClr val="lt1"/>
                </a:solidFill>
              </a:defRPr>
            </a:lvl9pPr>
          </a:lstStyle>
          <a:p/>
        </p:txBody>
      </p:sp>
      <p:sp>
        <p:nvSpPr>
          <p:cNvPr id="304" name="Google Shape;304;p46"/>
          <p:cNvSpPr txBox="1"/>
          <p:nvPr>
            <p:ph idx="5" type="subTitle"/>
          </p:nvPr>
        </p:nvSpPr>
        <p:spPr>
          <a:xfrm>
            <a:off x="117187" y="1511684"/>
            <a:ext cx="935400" cy="310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800"/>
              <a:buFont typeface="Work Sans"/>
              <a:buNone/>
              <a:defRPr>
                <a:latin typeface="Work Sans"/>
                <a:ea typeface="Work Sans"/>
                <a:cs typeface="Work Sans"/>
                <a:sym typeface="Work Sans"/>
              </a:defRPr>
            </a:lvl1pPr>
            <a:lvl2pPr lvl="1">
              <a:lnSpc>
                <a:spcPct val="80000"/>
              </a:lnSpc>
              <a:spcBef>
                <a:spcPts val="0"/>
              </a:spcBef>
              <a:spcAft>
                <a:spcPts val="0"/>
              </a:spcAft>
              <a:buClr>
                <a:schemeClr val="lt1"/>
              </a:buClr>
              <a:buSzPts val="800"/>
              <a:buFont typeface="Work Sans"/>
              <a:buNone/>
              <a:defRPr sz="800">
                <a:solidFill>
                  <a:schemeClr val="lt1"/>
                </a:solidFill>
              </a:defRPr>
            </a:lvl2pPr>
            <a:lvl3pPr lvl="2">
              <a:lnSpc>
                <a:spcPct val="80000"/>
              </a:lnSpc>
              <a:spcBef>
                <a:spcPts val="0"/>
              </a:spcBef>
              <a:spcAft>
                <a:spcPts val="0"/>
              </a:spcAft>
              <a:buClr>
                <a:schemeClr val="lt1"/>
              </a:buClr>
              <a:buSzPts val="800"/>
              <a:buFont typeface="Work Sans"/>
              <a:buNone/>
              <a:defRPr sz="800">
                <a:solidFill>
                  <a:schemeClr val="lt1"/>
                </a:solidFill>
              </a:defRPr>
            </a:lvl3pPr>
            <a:lvl4pPr lvl="3">
              <a:lnSpc>
                <a:spcPct val="80000"/>
              </a:lnSpc>
              <a:spcBef>
                <a:spcPts val="0"/>
              </a:spcBef>
              <a:spcAft>
                <a:spcPts val="0"/>
              </a:spcAft>
              <a:buClr>
                <a:schemeClr val="lt1"/>
              </a:buClr>
              <a:buSzPts val="800"/>
              <a:buFont typeface="Work Sans"/>
              <a:buNone/>
              <a:defRPr sz="800">
                <a:solidFill>
                  <a:schemeClr val="lt1"/>
                </a:solidFill>
              </a:defRPr>
            </a:lvl4pPr>
            <a:lvl5pPr lvl="4">
              <a:lnSpc>
                <a:spcPct val="80000"/>
              </a:lnSpc>
              <a:spcBef>
                <a:spcPts val="0"/>
              </a:spcBef>
              <a:spcAft>
                <a:spcPts val="0"/>
              </a:spcAft>
              <a:buClr>
                <a:schemeClr val="lt1"/>
              </a:buClr>
              <a:buSzPts val="800"/>
              <a:buFont typeface="Work Sans"/>
              <a:buNone/>
              <a:defRPr sz="800">
                <a:solidFill>
                  <a:schemeClr val="lt1"/>
                </a:solidFill>
              </a:defRPr>
            </a:lvl5pPr>
            <a:lvl6pPr lvl="5">
              <a:lnSpc>
                <a:spcPct val="80000"/>
              </a:lnSpc>
              <a:spcBef>
                <a:spcPts val="0"/>
              </a:spcBef>
              <a:spcAft>
                <a:spcPts val="0"/>
              </a:spcAft>
              <a:buClr>
                <a:schemeClr val="lt1"/>
              </a:buClr>
              <a:buSzPts val="800"/>
              <a:buFont typeface="Work Sans"/>
              <a:buNone/>
              <a:defRPr sz="800">
                <a:solidFill>
                  <a:schemeClr val="lt1"/>
                </a:solidFill>
              </a:defRPr>
            </a:lvl6pPr>
            <a:lvl7pPr lvl="6">
              <a:lnSpc>
                <a:spcPct val="80000"/>
              </a:lnSpc>
              <a:spcBef>
                <a:spcPts val="0"/>
              </a:spcBef>
              <a:spcAft>
                <a:spcPts val="0"/>
              </a:spcAft>
              <a:buClr>
                <a:schemeClr val="lt1"/>
              </a:buClr>
              <a:buSzPts val="800"/>
              <a:buFont typeface="Work Sans"/>
              <a:buNone/>
              <a:defRPr sz="800">
                <a:solidFill>
                  <a:schemeClr val="lt1"/>
                </a:solidFill>
              </a:defRPr>
            </a:lvl7pPr>
            <a:lvl8pPr lvl="7">
              <a:lnSpc>
                <a:spcPct val="80000"/>
              </a:lnSpc>
              <a:spcBef>
                <a:spcPts val="0"/>
              </a:spcBef>
              <a:spcAft>
                <a:spcPts val="0"/>
              </a:spcAft>
              <a:buClr>
                <a:schemeClr val="lt1"/>
              </a:buClr>
              <a:buSzPts val="800"/>
              <a:buFont typeface="Work Sans"/>
              <a:buNone/>
              <a:defRPr sz="800">
                <a:solidFill>
                  <a:schemeClr val="lt1"/>
                </a:solidFill>
              </a:defRPr>
            </a:lvl8pPr>
            <a:lvl9pPr lvl="8">
              <a:lnSpc>
                <a:spcPct val="80000"/>
              </a:lnSpc>
              <a:spcBef>
                <a:spcPts val="0"/>
              </a:spcBef>
              <a:spcAft>
                <a:spcPts val="0"/>
              </a:spcAft>
              <a:buClr>
                <a:schemeClr val="lt1"/>
              </a:buClr>
              <a:buSzPts val="800"/>
              <a:buFont typeface="Work Sans"/>
              <a:buNone/>
              <a:defRPr sz="800">
                <a:solidFill>
                  <a:schemeClr val="lt1"/>
                </a:solidFill>
              </a:defRPr>
            </a:lvl9pPr>
          </a:lstStyle>
          <a:p/>
        </p:txBody>
      </p:sp>
      <p:sp>
        <p:nvSpPr>
          <p:cNvPr id="305" name="Google Shape;305;p46"/>
          <p:cNvSpPr txBox="1"/>
          <p:nvPr>
            <p:ph idx="6" type="subTitle"/>
          </p:nvPr>
        </p:nvSpPr>
        <p:spPr>
          <a:xfrm>
            <a:off x="117187" y="1990389"/>
            <a:ext cx="935400" cy="310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800"/>
              <a:buFont typeface="Work Sans"/>
              <a:buNone/>
              <a:defRPr>
                <a:latin typeface="Work Sans"/>
                <a:ea typeface="Work Sans"/>
                <a:cs typeface="Work Sans"/>
                <a:sym typeface="Work Sans"/>
              </a:defRPr>
            </a:lvl1pPr>
            <a:lvl2pPr lvl="1">
              <a:lnSpc>
                <a:spcPct val="80000"/>
              </a:lnSpc>
              <a:spcBef>
                <a:spcPts val="0"/>
              </a:spcBef>
              <a:spcAft>
                <a:spcPts val="0"/>
              </a:spcAft>
              <a:buClr>
                <a:schemeClr val="lt1"/>
              </a:buClr>
              <a:buSzPts val="800"/>
              <a:buFont typeface="Work Sans"/>
              <a:buNone/>
              <a:defRPr sz="800">
                <a:solidFill>
                  <a:schemeClr val="lt1"/>
                </a:solidFill>
              </a:defRPr>
            </a:lvl2pPr>
            <a:lvl3pPr lvl="2">
              <a:lnSpc>
                <a:spcPct val="80000"/>
              </a:lnSpc>
              <a:spcBef>
                <a:spcPts val="0"/>
              </a:spcBef>
              <a:spcAft>
                <a:spcPts val="0"/>
              </a:spcAft>
              <a:buClr>
                <a:schemeClr val="lt1"/>
              </a:buClr>
              <a:buSzPts val="800"/>
              <a:buFont typeface="Work Sans"/>
              <a:buNone/>
              <a:defRPr sz="800">
                <a:solidFill>
                  <a:schemeClr val="lt1"/>
                </a:solidFill>
              </a:defRPr>
            </a:lvl3pPr>
            <a:lvl4pPr lvl="3">
              <a:lnSpc>
                <a:spcPct val="80000"/>
              </a:lnSpc>
              <a:spcBef>
                <a:spcPts val="0"/>
              </a:spcBef>
              <a:spcAft>
                <a:spcPts val="0"/>
              </a:spcAft>
              <a:buClr>
                <a:schemeClr val="lt1"/>
              </a:buClr>
              <a:buSzPts val="800"/>
              <a:buFont typeface="Work Sans"/>
              <a:buNone/>
              <a:defRPr sz="800">
                <a:solidFill>
                  <a:schemeClr val="lt1"/>
                </a:solidFill>
              </a:defRPr>
            </a:lvl4pPr>
            <a:lvl5pPr lvl="4">
              <a:lnSpc>
                <a:spcPct val="80000"/>
              </a:lnSpc>
              <a:spcBef>
                <a:spcPts val="0"/>
              </a:spcBef>
              <a:spcAft>
                <a:spcPts val="0"/>
              </a:spcAft>
              <a:buClr>
                <a:schemeClr val="lt1"/>
              </a:buClr>
              <a:buSzPts val="800"/>
              <a:buFont typeface="Work Sans"/>
              <a:buNone/>
              <a:defRPr sz="800">
                <a:solidFill>
                  <a:schemeClr val="lt1"/>
                </a:solidFill>
              </a:defRPr>
            </a:lvl5pPr>
            <a:lvl6pPr lvl="5">
              <a:lnSpc>
                <a:spcPct val="80000"/>
              </a:lnSpc>
              <a:spcBef>
                <a:spcPts val="0"/>
              </a:spcBef>
              <a:spcAft>
                <a:spcPts val="0"/>
              </a:spcAft>
              <a:buClr>
                <a:schemeClr val="lt1"/>
              </a:buClr>
              <a:buSzPts val="800"/>
              <a:buFont typeface="Work Sans"/>
              <a:buNone/>
              <a:defRPr sz="800">
                <a:solidFill>
                  <a:schemeClr val="lt1"/>
                </a:solidFill>
              </a:defRPr>
            </a:lvl6pPr>
            <a:lvl7pPr lvl="6">
              <a:lnSpc>
                <a:spcPct val="80000"/>
              </a:lnSpc>
              <a:spcBef>
                <a:spcPts val="0"/>
              </a:spcBef>
              <a:spcAft>
                <a:spcPts val="0"/>
              </a:spcAft>
              <a:buClr>
                <a:schemeClr val="lt1"/>
              </a:buClr>
              <a:buSzPts val="800"/>
              <a:buFont typeface="Work Sans"/>
              <a:buNone/>
              <a:defRPr sz="800">
                <a:solidFill>
                  <a:schemeClr val="lt1"/>
                </a:solidFill>
              </a:defRPr>
            </a:lvl7pPr>
            <a:lvl8pPr lvl="7">
              <a:lnSpc>
                <a:spcPct val="80000"/>
              </a:lnSpc>
              <a:spcBef>
                <a:spcPts val="0"/>
              </a:spcBef>
              <a:spcAft>
                <a:spcPts val="0"/>
              </a:spcAft>
              <a:buClr>
                <a:schemeClr val="lt1"/>
              </a:buClr>
              <a:buSzPts val="800"/>
              <a:buFont typeface="Work Sans"/>
              <a:buNone/>
              <a:defRPr sz="800">
                <a:solidFill>
                  <a:schemeClr val="lt1"/>
                </a:solidFill>
              </a:defRPr>
            </a:lvl8pPr>
            <a:lvl9pPr lvl="8">
              <a:lnSpc>
                <a:spcPct val="80000"/>
              </a:lnSpc>
              <a:spcBef>
                <a:spcPts val="0"/>
              </a:spcBef>
              <a:spcAft>
                <a:spcPts val="0"/>
              </a:spcAft>
              <a:buClr>
                <a:schemeClr val="lt1"/>
              </a:buClr>
              <a:buSzPts val="800"/>
              <a:buFont typeface="Work Sans"/>
              <a:buNone/>
              <a:defRPr sz="800">
                <a:solidFill>
                  <a:schemeClr val="lt1"/>
                </a:solidFill>
              </a:defRPr>
            </a:lvl9pPr>
          </a:lstStyle>
          <a:p/>
        </p:txBody>
      </p:sp>
      <p:sp>
        <p:nvSpPr>
          <p:cNvPr id="306" name="Google Shape;306;p46"/>
          <p:cNvSpPr txBox="1"/>
          <p:nvPr>
            <p:ph idx="7" type="subTitle"/>
          </p:nvPr>
        </p:nvSpPr>
        <p:spPr>
          <a:xfrm>
            <a:off x="117187" y="2469095"/>
            <a:ext cx="935400" cy="310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800"/>
              <a:buFont typeface="Work Sans"/>
              <a:buNone/>
              <a:defRPr>
                <a:latin typeface="Work Sans"/>
                <a:ea typeface="Work Sans"/>
                <a:cs typeface="Work Sans"/>
                <a:sym typeface="Work Sans"/>
              </a:defRPr>
            </a:lvl1pPr>
            <a:lvl2pPr lvl="1">
              <a:lnSpc>
                <a:spcPct val="80000"/>
              </a:lnSpc>
              <a:spcBef>
                <a:spcPts val="0"/>
              </a:spcBef>
              <a:spcAft>
                <a:spcPts val="0"/>
              </a:spcAft>
              <a:buClr>
                <a:schemeClr val="lt1"/>
              </a:buClr>
              <a:buSzPts val="800"/>
              <a:buFont typeface="Work Sans"/>
              <a:buNone/>
              <a:defRPr sz="800">
                <a:solidFill>
                  <a:schemeClr val="lt1"/>
                </a:solidFill>
              </a:defRPr>
            </a:lvl2pPr>
            <a:lvl3pPr lvl="2">
              <a:lnSpc>
                <a:spcPct val="80000"/>
              </a:lnSpc>
              <a:spcBef>
                <a:spcPts val="0"/>
              </a:spcBef>
              <a:spcAft>
                <a:spcPts val="0"/>
              </a:spcAft>
              <a:buClr>
                <a:schemeClr val="lt1"/>
              </a:buClr>
              <a:buSzPts val="800"/>
              <a:buFont typeface="Work Sans"/>
              <a:buNone/>
              <a:defRPr sz="800">
                <a:solidFill>
                  <a:schemeClr val="lt1"/>
                </a:solidFill>
              </a:defRPr>
            </a:lvl3pPr>
            <a:lvl4pPr lvl="3">
              <a:lnSpc>
                <a:spcPct val="80000"/>
              </a:lnSpc>
              <a:spcBef>
                <a:spcPts val="0"/>
              </a:spcBef>
              <a:spcAft>
                <a:spcPts val="0"/>
              </a:spcAft>
              <a:buClr>
                <a:schemeClr val="lt1"/>
              </a:buClr>
              <a:buSzPts val="800"/>
              <a:buFont typeface="Work Sans"/>
              <a:buNone/>
              <a:defRPr sz="800">
                <a:solidFill>
                  <a:schemeClr val="lt1"/>
                </a:solidFill>
              </a:defRPr>
            </a:lvl4pPr>
            <a:lvl5pPr lvl="4">
              <a:lnSpc>
                <a:spcPct val="80000"/>
              </a:lnSpc>
              <a:spcBef>
                <a:spcPts val="0"/>
              </a:spcBef>
              <a:spcAft>
                <a:spcPts val="0"/>
              </a:spcAft>
              <a:buClr>
                <a:schemeClr val="lt1"/>
              </a:buClr>
              <a:buSzPts val="800"/>
              <a:buFont typeface="Work Sans"/>
              <a:buNone/>
              <a:defRPr sz="800">
                <a:solidFill>
                  <a:schemeClr val="lt1"/>
                </a:solidFill>
              </a:defRPr>
            </a:lvl5pPr>
            <a:lvl6pPr lvl="5">
              <a:lnSpc>
                <a:spcPct val="80000"/>
              </a:lnSpc>
              <a:spcBef>
                <a:spcPts val="0"/>
              </a:spcBef>
              <a:spcAft>
                <a:spcPts val="0"/>
              </a:spcAft>
              <a:buClr>
                <a:schemeClr val="lt1"/>
              </a:buClr>
              <a:buSzPts val="800"/>
              <a:buFont typeface="Work Sans"/>
              <a:buNone/>
              <a:defRPr sz="800">
                <a:solidFill>
                  <a:schemeClr val="lt1"/>
                </a:solidFill>
              </a:defRPr>
            </a:lvl6pPr>
            <a:lvl7pPr lvl="6">
              <a:lnSpc>
                <a:spcPct val="80000"/>
              </a:lnSpc>
              <a:spcBef>
                <a:spcPts val="0"/>
              </a:spcBef>
              <a:spcAft>
                <a:spcPts val="0"/>
              </a:spcAft>
              <a:buClr>
                <a:schemeClr val="lt1"/>
              </a:buClr>
              <a:buSzPts val="800"/>
              <a:buFont typeface="Work Sans"/>
              <a:buNone/>
              <a:defRPr sz="800">
                <a:solidFill>
                  <a:schemeClr val="lt1"/>
                </a:solidFill>
              </a:defRPr>
            </a:lvl7pPr>
            <a:lvl8pPr lvl="7">
              <a:lnSpc>
                <a:spcPct val="80000"/>
              </a:lnSpc>
              <a:spcBef>
                <a:spcPts val="0"/>
              </a:spcBef>
              <a:spcAft>
                <a:spcPts val="0"/>
              </a:spcAft>
              <a:buClr>
                <a:schemeClr val="lt1"/>
              </a:buClr>
              <a:buSzPts val="800"/>
              <a:buFont typeface="Work Sans"/>
              <a:buNone/>
              <a:defRPr sz="800">
                <a:solidFill>
                  <a:schemeClr val="lt1"/>
                </a:solidFill>
              </a:defRPr>
            </a:lvl8pPr>
            <a:lvl9pPr lvl="8">
              <a:lnSpc>
                <a:spcPct val="80000"/>
              </a:lnSpc>
              <a:spcBef>
                <a:spcPts val="0"/>
              </a:spcBef>
              <a:spcAft>
                <a:spcPts val="0"/>
              </a:spcAft>
              <a:buClr>
                <a:schemeClr val="lt1"/>
              </a:buClr>
              <a:buSzPts val="800"/>
              <a:buFont typeface="Work Sans"/>
              <a:buNone/>
              <a:defRPr sz="800">
                <a:solidFill>
                  <a:schemeClr val="lt1"/>
                </a:solidFill>
              </a:defRPr>
            </a:lvl9pPr>
          </a:lstStyle>
          <a:p/>
        </p:txBody>
      </p:sp>
      <p:sp>
        <p:nvSpPr>
          <p:cNvPr id="307" name="Google Shape;307;p46"/>
          <p:cNvSpPr txBox="1"/>
          <p:nvPr>
            <p:ph idx="8" type="subTitle"/>
          </p:nvPr>
        </p:nvSpPr>
        <p:spPr>
          <a:xfrm>
            <a:off x="117187" y="2947800"/>
            <a:ext cx="935400" cy="310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800"/>
              <a:buFont typeface="Work Sans"/>
              <a:buNone/>
              <a:defRPr>
                <a:latin typeface="Work Sans"/>
                <a:ea typeface="Work Sans"/>
                <a:cs typeface="Work Sans"/>
                <a:sym typeface="Work Sans"/>
              </a:defRPr>
            </a:lvl1pPr>
            <a:lvl2pPr lvl="1">
              <a:lnSpc>
                <a:spcPct val="80000"/>
              </a:lnSpc>
              <a:spcBef>
                <a:spcPts val="0"/>
              </a:spcBef>
              <a:spcAft>
                <a:spcPts val="0"/>
              </a:spcAft>
              <a:buClr>
                <a:schemeClr val="lt1"/>
              </a:buClr>
              <a:buSzPts val="800"/>
              <a:buFont typeface="Work Sans"/>
              <a:buNone/>
              <a:defRPr sz="800">
                <a:solidFill>
                  <a:schemeClr val="lt1"/>
                </a:solidFill>
              </a:defRPr>
            </a:lvl2pPr>
            <a:lvl3pPr lvl="2">
              <a:lnSpc>
                <a:spcPct val="80000"/>
              </a:lnSpc>
              <a:spcBef>
                <a:spcPts val="0"/>
              </a:spcBef>
              <a:spcAft>
                <a:spcPts val="0"/>
              </a:spcAft>
              <a:buClr>
                <a:schemeClr val="lt1"/>
              </a:buClr>
              <a:buSzPts val="800"/>
              <a:buFont typeface="Work Sans"/>
              <a:buNone/>
              <a:defRPr sz="800">
                <a:solidFill>
                  <a:schemeClr val="lt1"/>
                </a:solidFill>
              </a:defRPr>
            </a:lvl3pPr>
            <a:lvl4pPr lvl="3">
              <a:lnSpc>
                <a:spcPct val="80000"/>
              </a:lnSpc>
              <a:spcBef>
                <a:spcPts val="0"/>
              </a:spcBef>
              <a:spcAft>
                <a:spcPts val="0"/>
              </a:spcAft>
              <a:buClr>
                <a:schemeClr val="lt1"/>
              </a:buClr>
              <a:buSzPts val="800"/>
              <a:buFont typeface="Work Sans"/>
              <a:buNone/>
              <a:defRPr sz="800">
                <a:solidFill>
                  <a:schemeClr val="lt1"/>
                </a:solidFill>
              </a:defRPr>
            </a:lvl4pPr>
            <a:lvl5pPr lvl="4">
              <a:lnSpc>
                <a:spcPct val="80000"/>
              </a:lnSpc>
              <a:spcBef>
                <a:spcPts val="0"/>
              </a:spcBef>
              <a:spcAft>
                <a:spcPts val="0"/>
              </a:spcAft>
              <a:buClr>
                <a:schemeClr val="lt1"/>
              </a:buClr>
              <a:buSzPts val="800"/>
              <a:buFont typeface="Work Sans"/>
              <a:buNone/>
              <a:defRPr sz="800">
                <a:solidFill>
                  <a:schemeClr val="lt1"/>
                </a:solidFill>
              </a:defRPr>
            </a:lvl5pPr>
            <a:lvl6pPr lvl="5">
              <a:lnSpc>
                <a:spcPct val="80000"/>
              </a:lnSpc>
              <a:spcBef>
                <a:spcPts val="0"/>
              </a:spcBef>
              <a:spcAft>
                <a:spcPts val="0"/>
              </a:spcAft>
              <a:buClr>
                <a:schemeClr val="lt1"/>
              </a:buClr>
              <a:buSzPts val="800"/>
              <a:buFont typeface="Work Sans"/>
              <a:buNone/>
              <a:defRPr sz="800">
                <a:solidFill>
                  <a:schemeClr val="lt1"/>
                </a:solidFill>
              </a:defRPr>
            </a:lvl6pPr>
            <a:lvl7pPr lvl="6">
              <a:lnSpc>
                <a:spcPct val="80000"/>
              </a:lnSpc>
              <a:spcBef>
                <a:spcPts val="0"/>
              </a:spcBef>
              <a:spcAft>
                <a:spcPts val="0"/>
              </a:spcAft>
              <a:buClr>
                <a:schemeClr val="lt1"/>
              </a:buClr>
              <a:buSzPts val="800"/>
              <a:buFont typeface="Work Sans"/>
              <a:buNone/>
              <a:defRPr sz="800">
                <a:solidFill>
                  <a:schemeClr val="lt1"/>
                </a:solidFill>
              </a:defRPr>
            </a:lvl7pPr>
            <a:lvl8pPr lvl="7">
              <a:lnSpc>
                <a:spcPct val="80000"/>
              </a:lnSpc>
              <a:spcBef>
                <a:spcPts val="0"/>
              </a:spcBef>
              <a:spcAft>
                <a:spcPts val="0"/>
              </a:spcAft>
              <a:buClr>
                <a:schemeClr val="lt1"/>
              </a:buClr>
              <a:buSzPts val="800"/>
              <a:buFont typeface="Work Sans"/>
              <a:buNone/>
              <a:defRPr sz="800">
                <a:solidFill>
                  <a:schemeClr val="lt1"/>
                </a:solidFill>
              </a:defRPr>
            </a:lvl8pPr>
            <a:lvl9pPr lvl="8">
              <a:lnSpc>
                <a:spcPct val="80000"/>
              </a:lnSpc>
              <a:spcBef>
                <a:spcPts val="0"/>
              </a:spcBef>
              <a:spcAft>
                <a:spcPts val="0"/>
              </a:spcAft>
              <a:buClr>
                <a:schemeClr val="lt1"/>
              </a:buClr>
              <a:buSzPts val="800"/>
              <a:buFont typeface="Work Sans"/>
              <a:buNone/>
              <a:defRPr sz="800">
                <a:solidFill>
                  <a:schemeClr val="lt1"/>
                </a:solidFill>
              </a:defRPr>
            </a:lvl9pPr>
          </a:lstStyle>
          <a:p/>
        </p:txBody>
      </p:sp>
      <p:sp>
        <p:nvSpPr>
          <p:cNvPr id="308" name="Google Shape;308;p46"/>
          <p:cNvSpPr txBox="1"/>
          <p:nvPr>
            <p:ph idx="9" type="subTitle"/>
          </p:nvPr>
        </p:nvSpPr>
        <p:spPr>
          <a:xfrm>
            <a:off x="117187" y="3426505"/>
            <a:ext cx="935400" cy="310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800"/>
              <a:buFont typeface="Work Sans"/>
              <a:buNone/>
              <a:defRPr>
                <a:latin typeface="Work Sans"/>
                <a:ea typeface="Work Sans"/>
                <a:cs typeface="Work Sans"/>
                <a:sym typeface="Work Sans"/>
              </a:defRPr>
            </a:lvl1pPr>
            <a:lvl2pPr lvl="1">
              <a:lnSpc>
                <a:spcPct val="80000"/>
              </a:lnSpc>
              <a:spcBef>
                <a:spcPts val="0"/>
              </a:spcBef>
              <a:spcAft>
                <a:spcPts val="0"/>
              </a:spcAft>
              <a:buClr>
                <a:schemeClr val="lt1"/>
              </a:buClr>
              <a:buSzPts val="800"/>
              <a:buFont typeface="Work Sans"/>
              <a:buNone/>
              <a:defRPr sz="800">
                <a:solidFill>
                  <a:schemeClr val="lt1"/>
                </a:solidFill>
              </a:defRPr>
            </a:lvl2pPr>
            <a:lvl3pPr lvl="2">
              <a:lnSpc>
                <a:spcPct val="80000"/>
              </a:lnSpc>
              <a:spcBef>
                <a:spcPts val="0"/>
              </a:spcBef>
              <a:spcAft>
                <a:spcPts val="0"/>
              </a:spcAft>
              <a:buClr>
                <a:schemeClr val="lt1"/>
              </a:buClr>
              <a:buSzPts val="800"/>
              <a:buFont typeface="Work Sans"/>
              <a:buNone/>
              <a:defRPr sz="800">
                <a:solidFill>
                  <a:schemeClr val="lt1"/>
                </a:solidFill>
              </a:defRPr>
            </a:lvl3pPr>
            <a:lvl4pPr lvl="3">
              <a:lnSpc>
                <a:spcPct val="80000"/>
              </a:lnSpc>
              <a:spcBef>
                <a:spcPts val="0"/>
              </a:spcBef>
              <a:spcAft>
                <a:spcPts val="0"/>
              </a:spcAft>
              <a:buClr>
                <a:schemeClr val="lt1"/>
              </a:buClr>
              <a:buSzPts val="800"/>
              <a:buFont typeface="Work Sans"/>
              <a:buNone/>
              <a:defRPr sz="800">
                <a:solidFill>
                  <a:schemeClr val="lt1"/>
                </a:solidFill>
              </a:defRPr>
            </a:lvl4pPr>
            <a:lvl5pPr lvl="4">
              <a:lnSpc>
                <a:spcPct val="80000"/>
              </a:lnSpc>
              <a:spcBef>
                <a:spcPts val="0"/>
              </a:spcBef>
              <a:spcAft>
                <a:spcPts val="0"/>
              </a:spcAft>
              <a:buClr>
                <a:schemeClr val="lt1"/>
              </a:buClr>
              <a:buSzPts val="800"/>
              <a:buFont typeface="Work Sans"/>
              <a:buNone/>
              <a:defRPr sz="800">
                <a:solidFill>
                  <a:schemeClr val="lt1"/>
                </a:solidFill>
              </a:defRPr>
            </a:lvl5pPr>
            <a:lvl6pPr lvl="5">
              <a:lnSpc>
                <a:spcPct val="80000"/>
              </a:lnSpc>
              <a:spcBef>
                <a:spcPts val="0"/>
              </a:spcBef>
              <a:spcAft>
                <a:spcPts val="0"/>
              </a:spcAft>
              <a:buClr>
                <a:schemeClr val="lt1"/>
              </a:buClr>
              <a:buSzPts val="800"/>
              <a:buFont typeface="Work Sans"/>
              <a:buNone/>
              <a:defRPr sz="800">
                <a:solidFill>
                  <a:schemeClr val="lt1"/>
                </a:solidFill>
              </a:defRPr>
            </a:lvl6pPr>
            <a:lvl7pPr lvl="6">
              <a:lnSpc>
                <a:spcPct val="80000"/>
              </a:lnSpc>
              <a:spcBef>
                <a:spcPts val="0"/>
              </a:spcBef>
              <a:spcAft>
                <a:spcPts val="0"/>
              </a:spcAft>
              <a:buClr>
                <a:schemeClr val="lt1"/>
              </a:buClr>
              <a:buSzPts val="800"/>
              <a:buFont typeface="Work Sans"/>
              <a:buNone/>
              <a:defRPr sz="800">
                <a:solidFill>
                  <a:schemeClr val="lt1"/>
                </a:solidFill>
              </a:defRPr>
            </a:lvl7pPr>
            <a:lvl8pPr lvl="7">
              <a:lnSpc>
                <a:spcPct val="80000"/>
              </a:lnSpc>
              <a:spcBef>
                <a:spcPts val="0"/>
              </a:spcBef>
              <a:spcAft>
                <a:spcPts val="0"/>
              </a:spcAft>
              <a:buClr>
                <a:schemeClr val="lt1"/>
              </a:buClr>
              <a:buSzPts val="800"/>
              <a:buFont typeface="Work Sans"/>
              <a:buNone/>
              <a:defRPr sz="800">
                <a:solidFill>
                  <a:schemeClr val="lt1"/>
                </a:solidFill>
              </a:defRPr>
            </a:lvl8pPr>
            <a:lvl9pPr lvl="8">
              <a:lnSpc>
                <a:spcPct val="80000"/>
              </a:lnSpc>
              <a:spcBef>
                <a:spcPts val="0"/>
              </a:spcBef>
              <a:spcAft>
                <a:spcPts val="0"/>
              </a:spcAft>
              <a:buClr>
                <a:schemeClr val="lt1"/>
              </a:buClr>
              <a:buSzPts val="800"/>
              <a:buFont typeface="Work Sans"/>
              <a:buNone/>
              <a:defRPr sz="800">
                <a:solidFill>
                  <a:schemeClr val="lt1"/>
                </a:solidFill>
              </a:defRPr>
            </a:lvl9pPr>
          </a:lstStyle>
          <a:p/>
        </p:txBody>
      </p:sp>
      <p:sp>
        <p:nvSpPr>
          <p:cNvPr id="309" name="Google Shape;309;p46"/>
          <p:cNvSpPr txBox="1"/>
          <p:nvPr>
            <p:ph idx="13" type="subTitle"/>
          </p:nvPr>
        </p:nvSpPr>
        <p:spPr>
          <a:xfrm>
            <a:off x="117187" y="3905210"/>
            <a:ext cx="935400" cy="310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800"/>
              <a:buFont typeface="Work Sans"/>
              <a:buNone/>
              <a:defRPr>
                <a:latin typeface="Work Sans"/>
                <a:ea typeface="Work Sans"/>
                <a:cs typeface="Work Sans"/>
                <a:sym typeface="Work Sans"/>
              </a:defRPr>
            </a:lvl1pPr>
            <a:lvl2pPr lvl="1">
              <a:lnSpc>
                <a:spcPct val="80000"/>
              </a:lnSpc>
              <a:spcBef>
                <a:spcPts val="0"/>
              </a:spcBef>
              <a:spcAft>
                <a:spcPts val="0"/>
              </a:spcAft>
              <a:buClr>
                <a:schemeClr val="lt1"/>
              </a:buClr>
              <a:buSzPts val="800"/>
              <a:buFont typeface="Work Sans"/>
              <a:buNone/>
              <a:defRPr sz="800">
                <a:solidFill>
                  <a:schemeClr val="lt1"/>
                </a:solidFill>
              </a:defRPr>
            </a:lvl2pPr>
            <a:lvl3pPr lvl="2">
              <a:lnSpc>
                <a:spcPct val="80000"/>
              </a:lnSpc>
              <a:spcBef>
                <a:spcPts val="0"/>
              </a:spcBef>
              <a:spcAft>
                <a:spcPts val="0"/>
              </a:spcAft>
              <a:buClr>
                <a:schemeClr val="lt1"/>
              </a:buClr>
              <a:buSzPts val="800"/>
              <a:buFont typeface="Work Sans"/>
              <a:buNone/>
              <a:defRPr sz="800">
                <a:solidFill>
                  <a:schemeClr val="lt1"/>
                </a:solidFill>
              </a:defRPr>
            </a:lvl3pPr>
            <a:lvl4pPr lvl="3">
              <a:lnSpc>
                <a:spcPct val="80000"/>
              </a:lnSpc>
              <a:spcBef>
                <a:spcPts val="0"/>
              </a:spcBef>
              <a:spcAft>
                <a:spcPts val="0"/>
              </a:spcAft>
              <a:buClr>
                <a:schemeClr val="lt1"/>
              </a:buClr>
              <a:buSzPts val="800"/>
              <a:buFont typeface="Work Sans"/>
              <a:buNone/>
              <a:defRPr sz="800">
                <a:solidFill>
                  <a:schemeClr val="lt1"/>
                </a:solidFill>
              </a:defRPr>
            </a:lvl4pPr>
            <a:lvl5pPr lvl="4">
              <a:lnSpc>
                <a:spcPct val="80000"/>
              </a:lnSpc>
              <a:spcBef>
                <a:spcPts val="0"/>
              </a:spcBef>
              <a:spcAft>
                <a:spcPts val="0"/>
              </a:spcAft>
              <a:buClr>
                <a:schemeClr val="lt1"/>
              </a:buClr>
              <a:buSzPts val="800"/>
              <a:buFont typeface="Work Sans"/>
              <a:buNone/>
              <a:defRPr sz="800">
                <a:solidFill>
                  <a:schemeClr val="lt1"/>
                </a:solidFill>
              </a:defRPr>
            </a:lvl5pPr>
            <a:lvl6pPr lvl="5">
              <a:lnSpc>
                <a:spcPct val="80000"/>
              </a:lnSpc>
              <a:spcBef>
                <a:spcPts val="0"/>
              </a:spcBef>
              <a:spcAft>
                <a:spcPts val="0"/>
              </a:spcAft>
              <a:buClr>
                <a:schemeClr val="lt1"/>
              </a:buClr>
              <a:buSzPts val="800"/>
              <a:buFont typeface="Work Sans"/>
              <a:buNone/>
              <a:defRPr sz="800">
                <a:solidFill>
                  <a:schemeClr val="lt1"/>
                </a:solidFill>
              </a:defRPr>
            </a:lvl6pPr>
            <a:lvl7pPr lvl="6">
              <a:lnSpc>
                <a:spcPct val="80000"/>
              </a:lnSpc>
              <a:spcBef>
                <a:spcPts val="0"/>
              </a:spcBef>
              <a:spcAft>
                <a:spcPts val="0"/>
              </a:spcAft>
              <a:buClr>
                <a:schemeClr val="lt1"/>
              </a:buClr>
              <a:buSzPts val="800"/>
              <a:buFont typeface="Work Sans"/>
              <a:buNone/>
              <a:defRPr sz="800">
                <a:solidFill>
                  <a:schemeClr val="lt1"/>
                </a:solidFill>
              </a:defRPr>
            </a:lvl7pPr>
            <a:lvl8pPr lvl="7">
              <a:lnSpc>
                <a:spcPct val="80000"/>
              </a:lnSpc>
              <a:spcBef>
                <a:spcPts val="0"/>
              </a:spcBef>
              <a:spcAft>
                <a:spcPts val="0"/>
              </a:spcAft>
              <a:buClr>
                <a:schemeClr val="lt1"/>
              </a:buClr>
              <a:buSzPts val="800"/>
              <a:buFont typeface="Work Sans"/>
              <a:buNone/>
              <a:defRPr sz="800">
                <a:solidFill>
                  <a:schemeClr val="lt1"/>
                </a:solidFill>
              </a:defRPr>
            </a:lvl8pPr>
            <a:lvl9pPr lvl="8">
              <a:lnSpc>
                <a:spcPct val="80000"/>
              </a:lnSpc>
              <a:spcBef>
                <a:spcPts val="0"/>
              </a:spcBef>
              <a:spcAft>
                <a:spcPts val="0"/>
              </a:spcAft>
              <a:buClr>
                <a:schemeClr val="lt1"/>
              </a:buClr>
              <a:buSzPts val="800"/>
              <a:buFont typeface="Work Sans"/>
              <a:buNone/>
              <a:defRPr sz="800">
                <a:solidFill>
                  <a:schemeClr val="lt1"/>
                </a:solidFill>
              </a:defRPr>
            </a:lvl9pPr>
          </a:lstStyle>
          <a:p/>
        </p:txBody>
      </p:sp>
      <p:sp>
        <p:nvSpPr>
          <p:cNvPr id="310" name="Google Shape;310;p46"/>
          <p:cNvSpPr txBox="1"/>
          <p:nvPr>
            <p:ph type="title"/>
          </p:nvPr>
        </p:nvSpPr>
        <p:spPr>
          <a:xfrm>
            <a:off x="6060800" y="401925"/>
            <a:ext cx="2863800" cy="741000"/>
          </a:xfrm>
          <a:prstGeom prst="rect">
            <a:avLst/>
          </a:prstGeom>
        </p:spPr>
        <p:txBody>
          <a:bodyPr anchorCtr="0" anchor="t" bIns="91425" lIns="91425" spcFirstLastPara="1" rIns="91425" wrap="square" tIns="91425">
            <a:noAutofit/>
          </a:bodyPr>
          <a:lstStyle>
            <a:lvl1pPr lvl="0" algn="r">
              <a:lnSpc>
                <a:spcPct val="80000"/>
              </a:lnSpc>
              <a:spcBef>
                <a:spcPts val="0"/>
              </a:spcBef>
              <a:spcAft>
                <a:spcPts val="0"/>
              </a:spcAft>
              <a:buClr>
                <a:schemeClr val="lt1"/>
              </a:buClr>
              <a:buSzPts val="2500"/>
              <a:buNone/>
              <a:defRPr sz="2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1" name="Google Shape;311;p46"/>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
        <p:nvSpPr>
          <p:cNvPr id="312" name="Google Shape;312;p46"/>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008">
          <p15:clr>
            <a:srgbClr val="E46962"/>
          </p15:clr>
        </p15:guide>
        <p15:guide id="2" orient="horz" pos="720">
          <p15:clr>
            <a:srgbClr val="E46962"/>
          </p15:clr>
        </p15:guide>
        <p15:guide id="3" orient="horz" pos="2827">
          <p15:clr>
            <a:srgbClr val="E46962"/>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ll Quote">
  <p:cSld name="CUSTOM_11">
    <p:spTree>
      <p:nvGrpSpPr>
        <p:cNvPr id="313" name="Shape 313"/>
        <p:cNvGrpSpPr/>
        <p:nvPr/>
      </p:nvGrpSpPr>
      <p:grpSpPr>
        <a:xfrm>
          <a:off x="0" y="0"/>
          <a:ext cx="0" cy="0"/>
          <a:chOff x="0" y="0"/>
          <a:chExt cx="0" cy="0"/>
        </a:xfrm>
      </p:grpSpPr>
      <p:pic>
        <p:nvPicPr>
          <p:cNvPr descr="Abstract background." id="314" name="Google Shape;314;p47"/>
          <p:cNvPicPr preferRelativeResize="0"/>
          <p:nvPr/>
        </p:nvPicPr>
        <p:blipFill>
          <a:blip r:embed="rId2">
            <a:alphaModFix amt="70000"/>
          </a:blip>
          <a:stretch>
            <a:fillRect/>
          </a:stretch>
        </p:blipFill>
        <p:spPr>
          <a:xfrm>
            <a:off x="0" y="1"/>
            <a:ext cx="9144000" cy="5143500"/>
          </a:xfrm>
          <a:prstGeom prst="rect">
            <a:avLst/>
          </a:prstGeom>
          <a:noFill/>
          <a:ln>
            <a:noFill/>
          </a:ln>
        </p:spPr>
      </p:pic>
      <p:sp>
        <p:nvSpPr>
          <p:cNvPr id="315" name="Google Shape;315;p47"/>
          <p:cNvSpPr txBox="1"/>
          <p:nvPr>
            <p:ph idx="1"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316" name="Google Shape;316;p47"/>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317" name="Google Shape;317;p47"/>
          <p:cNvSpPr txBox="1"/>
          <p:nvPr>
            <p:ph idx="2" type="body"/>
          </p:nvPr>
        </p:nvSpPr>
        <p:spPr>
          <a:xfrm>
            <a:off x="224364" y="1021700"/>
            <a:ext cx="7739700" cy="3244800"/>
          </a:xfrm>
          <a:prstGeom prst="rect">
            <a:avLst/>
          </a:prstGeom>
        </p:spPr>
        <p:txBody>
          <a:bodyPr anchorCtr="0" anchor="ctr" bIns="91425" lIns="91425" spcFirstLastPara="1" rIns="91425" wrap="square" tIns="91425">
            <a:noAutofit/>
          </a:bodyPr>
          <a:lstStyle>
            <a:lvl1pPr indent="-457200" lvl="0" marL="457200">
              <a:spcBef>
                <a:spcPts val="0"/>
              </a:spcBef>
              <a:spcAft>
                <a:spcPts val="0"/>
              </a:spcAft>
              <a:buClr>
                <a:schemeClr val="lt1"/>
              </a:buClr>
              <a:buSzPts val="3600"/>
              <a:buChar char="●"/>
              <a:defRPr sz="3600"/>
            </a:lvl1pPr>
            <a:lvl2pPr indent="-457200" lvl="1" marL="914400">
              <a:spcBef>
                <a:spcPts val="0"/>
              </a:spcBef>
              <a:spcAft>
                <a:spcPts val="0"/>
              </a:spcAft>
              <a:buClr>
                <a:schemeClr val="lt1"/>
              </a:buClr>
              <a:buSzPts val="3600"/>
              <a:buChar char="○"/>
              <a:defRPr sz="3600"/>
            </a:lvl2pPr>
            <a:lvl3pPr indent="-457200" lvl="2" marL="1371600">
              <a:spcBef>
                <a:spcPts val="0"/>
              </a:spcBef>
              <a:spcAft>
                <a:spcPts val="0"/>
              </a:spcAft>
              <a:buClr>
                <a:schemeClr val="lt1"/>
              </a:buClr>
              <a:buSzPts val="3600"/>
              <a:buChar char="■"/>
              <a:defRPr sz="3600"/>
            </a:lvl3pPr>
            <a:lvl4pPr indent="-457200" lvl="3" marL="1828800">
              <a:spcBef>
                <a:spcPts val="0"/>
              </a:spcBef>
              <a:spcAft>
                <a:spcPts val="0"/>
              </a:spcAft>
              <a:buClr>
                <a:schemeClr val="lt1"/>
              </a:buClr>
              <a:buSzPts val="3600"/>
              <a:buChar char="●"/>
              <a:defRPr sz="3600"/>
            </a:lvl4pPr>
            <a:lvl5pPr indent="-457200" lvl="4" marL="2286000">
              <a:spcBef>
                <a:spcPts val="0"/>
              </a:spcBef>
              <a:spcAft>
                <a:spcPts val="0"/>
              </a:spcAft>
              <a:buClr>
                <a:schemeClr val="lt1"/>
              </a:buClr>
              <a:buSzPts val="3600"/>
              <a:buChar char="○"/>
              <a:defRPr sz="3600"/>
            </a:lvl5pPr>
            <a:lvl6pPr indent="-457200" lvl="5" marL="2743200">
              <a:spcBef>
                <a:spcPts val="0"/>
              </a:spcBef>
              <a:spcAft>
                <a:spcPts val="0"/>
              </a:spcAft>
              <a:buClr>
                <a:schemeClr val="lt1"/>
              </a:buClr>
              <a:buSzPts val="3600"/>
              <a:buChar char="■"/>
              <a:defRPr sz="3600"/>
            </a:lvl6pPr>
            <a:lvl7pPr indent="-457200" lvl="6" marL="3200400">
              <a:spcBef>
                <a:spcPts val="0"/>
              </a:spcBef>
              <a:spcAft>
                <a:spcPts val="0"/>
              </a:spcAft>
              <a:buClr>
                <a:schemeClr val="lt1"/>
              </a:buClr>
              <a:buSzPts val="3600"/>
              <a:buChar char="●"/>
              <a:defRPr sz="3600"/>
            </a:lvl7pPr>
            <a:lvl8pPr indent="-457200" lvl="7" marL="3657600">
              <a:spcBef>
                <a:spcPts val="0"/>
              </a:spcBef>
              <a:spcAft>
                <a:spcPts val="0"/>
              </a:spcAft>
              <a:buClr>
                <a:schemeClr val="lt1"/>
              </a:buClr>
              <a:buSzPts val="3600"/>
              <a:buChar char="○"/>
              <a:defRPr sz="3600"/>
            </a:lvl8pPr>
            <a:lvl9pPr indent="-457200" lvl="8" marL="4114800">
              <a:spcBef>
                <a:spcPts val="0"/>
              </a:spcBef>
              <a:spcAft>
                <a:spcPts val="0"/>
              </a:spcAft>
              <a:buClr>
                <a:schemeClr val="lt1"/>
              </a:buClr>
              <a:buSzPts val="3600"/>
              <a:buChar char="■"/>
              <a:defRPr sz="3600"/>
            </a:lvl9pPr>
          </a:lstStyle>
          <a:p/>
        </p:txBody>
      </p:sp>
      <p:sp>
        <p:nvSpPr>
          <p:cNvPr id="318" name="Google Shape;318;p47"/>
          <p:cNvSpPr txBox="1"/>
          <p:nvPr/>
        </p:nvSpPr>
        <p:spPr>
          <a:xfrm>
            <a:off x="234386" y="399350"/>
            <a:ext cx="3501900" cy="9234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n" sz="4800">
                <a:solidFill>
                  <a:schemeClr val="lt1"/>
                </a:solidFill>
                <a:latin typeface="Familjen Grotesk"/>
                <a:ea typeface="Familjen Grotesk"/>
                <a:cs typeface="Familjen Grotesk"/>
                <a:sym typeface="Familjen Grotesk"/>
              </a:rPr>
              <a:t>“</a:t>
            </a:r>
            <a:endParaRPr sz="4800">
              <a:solidFill>
                <a:schemeClr val="lt1"/>
              </a:solidFill>
              <a:latin typeface="Familjen Grotesk"/>
              <a:ea typeface="Familjen Grotesk"/>
              <a:cs typeface="Familjen Grotesk"/>
              <a:sym typeface="Familjen Grotesk"/>
            </a:endParaRPr>
          </a:p>
        </p:txBody>
      </p:sp>
      <p:sp>
        <p:nvSpPr>
          <p:cNvPr id="319" name="Google Shape;319;p47"/>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s Phone + Tablet">
  <p:cSld name="CUSTOM_12">
    <p:spTree>
      <p:nvGrpSpPr>
        <p:cNvPr id="320" name="Shape 320"/>
        <p:cNvGrpSpPr/>
        <p:nvPr/>
      </p:nvGrpSpPr>
      <p:grpSpPr>
        <a:xfrm>
          <a:off x="0" y="0"/>
          <a:ext cx="0" cy="0"/>
          <a:chOff x="0" y="0"/>
          <a:chExt cx="0" cy="0"/>
        </a:xfrm>
      </p:grpSpPr>
      <p:pic>
        <p:nvPicPr>
          <p:cNvPr descr="Abstract background." id="321" name="Google Shape;321;p48"/>
          <p:cNvPicPr preferRelativeResize="0"/>
          <p:nvPr/>
        </p:nvPicPr>
        <p:blipFill>
          <a:blip r:embed="rId2">
            <a:alphaModFix amt="85000"/>
          </a:blip>
          <a:stretch>
            <a:fillRect/>
          </a:stretch>
        </p:blipFill>
        <p:spPr>
          <a:xfrm rot="10800000">
            <a:off x="0" y="0"/>
            <a:ext cx="9144000" cy="5143500"/>
          </a:xfrm>
          <a:prstGeom prst="rect">
            <a:avLst/>
          </a:prstGeom>
          <a:noFill/>
          <a:ln>
            <a:noFill/>
          </a:ln>
        </p:spPr>
      </p:pic>
      <p:sp>
        <p:nvSpPr>
          <p:cNvPr id="322" name="Google Shape;322;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23" name="Google Shape;323;p48"/>
          <p:cNvSpPr/>
          <p:nvPr>
            <p:ph idx="2" type="pic"/>
          </p:nvPr>
        </p:nvSpPr>
        <p:spPr>
          <a:xfrm>
            <a:off x="1109863" y="867000"/>
            <a:ext cx="1614000" cy="3409500"/>
          </a:xfrm>
          <a:prstGeom prst="roundRect">
            <a:avLst>
              <a:gd fmla="val 8265" name="adj"/>
            </a:avLst>
          </a:prstGeom>
          <a:noFill/>
          <a:ln cap="flat" cmpd="sng" w="38100">
            <a:solidFill>
              <a:schemeClr val="lt1"/>
            </a:solidFill>
            <a:prstDash val="solid"/>
            <a:round/>
            <a:headEnd len="sm" w="sm" type="none"/>
            <a:tailEnd len="sm" w="sm" type="none"/>
          </a:ln>
        </p:spPr>
      </p:sp>
      <p:sp>
        <p:nvSpPr>
          <p:cNvPr id="324" name="Google Shape;324;p48"/>
          <p:cNvSpPr/>
          <p:nvPr>
            <p:ph idx="3" type="pic"/>
          </p:nvPr>
        </p:nvSpPr>
        <p:spPr>
          <a:xfrm>
            <a:off x="3502638" y="866550"/>
            <a:ext cx="4531500" cy="3409500"/>
          </a:xfrm>
          <a:prstGeom prst="roundRect">
            <a:avLst>
              <a:gd fmla="val 4099" name="adj"/>
            </a:avLst>
          </a:prstGeom>
          <a:noFill/>
          <a:ln cap="flat" cmpd="sng" w="38100">
            <a:solidFill>
              <a:schemeClr val="lt1"/>
            </a:solidFill>
            <a:prstDash val="solid"/>
            <a:round/>
            <a:headEnd len="sm" w="sm" type="none"/>
            <a:tailEnd len="sm" w="sm" type="none"/>
          </a:ln>
        </p:spPr>
      </p:sp>
      <p:sp>
        <p:nvSpPr>
          <p:cNvPr id="325" name="Google Shape;325;p48"/>
          <p:cNvSpPr txBox="1"/>
          <p:nvPr>
            <p:ph idx="1"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326" name="Google Shape;326;p48"/>
          <p:cNvSpPr txBox="1"/>
          <p:nvPr>
            <p:ph idx="4"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327" name="Google Shape;327;p48"/>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3 Phones">
  <p:cSld name="CUSTOM_12_1">
    <p:spTree>
      <p:nvGrpSpPr>
        <p:cNvPr id="328" name="Shape 328"/>
        <p:cNvGrpSpPr/>
        <p:nvPr/>
      </p:nvGrpSpPr>
      <p:grpSpPr>
        <a:xfrm>
          <a:off x="0" y="0"/>
          <a:ext cx="0" cy="0"/>
          <a:chOff x="0" y="0"/>
          <a:chExt cx="0" cy="0"/>
        </a:xfrm>
      </p:grpSpPr>
      <p:pic>
        <p:nvPicPr>
          <p:cNvPr descr="Abstract background." id="329" name="Google Shape;329;p49"/>
          <p:cNvPicPr preferRelativeResize="0"/>
          <p:nvPr/>
        </p:nvPicPr>
        <p:blipFill>
          <a:blip r:embed="rId2">
            <a:alphaModFix amt="85000"/>
          </a:blip>
          <a:stretch>
            <a:fillRect/>
          </a:stretch>
        </p:blipFill>
        <p:spPr>
          <a:xfrm rot="10800000">
            <a:off x="0" y="0"/>
            <a:ext cx="9144000" cy="5143500"/>
          </a:xfrm>
          <a:prstGeom prst="rect">
            <a:avLst/>
          </a:prstGeom>
          <a:noFill/>
          <a:ln>
            <a:noFill/>
          </a:ln>
        </p:spPr>
      </p:pic>
      <p:sp>
        <p:nvSpPr>
          <p:cNvPr id="330" name="Google Shape;330;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31" name="Google Shape;331;p49"/>
          <p:cNvSpPr/>
          <p:nvPr>
            <p:ph idx="2" type="pic"/>
          </p:nvPr>
        </p:nvSpPr>
        <p:spPr>
          <a:xfrm>
            <a:off x="1109863" y="867000"/>
            <a:ext cx="1614000" cy="3409500"/>
          </a:xfrm>
          <a:prstGeom prst="roundRect">
            <a:avLst>
              <a:gd fmla="val 8265" name="adj"/>
            </a:avLst>
          </a:prstGeom>
          <a:noFill/>
          <a:ln cap="flat" cmpd="sng" w="38100">
            <a:solidFill>
              <a:schemeClr val="lt1"/>
            </a:solidFill>
            <a:prstDash val="solid"/>
            <a:round/>
            <a:headEnd len="sm" w="sm" type="none"/>
            <a:tailEnd len="sm" w="sm" type="none"/>
          </a:ln>
        </p:spPr>
      </p:sp>
      <p:sp>
        <p:nvSpPr>
          <p:cNvPr id="332" name="Google Shape;332;p49"/>
          <p:cNvSpPr txBox="1"/>
          <p:nvPr>
            <p:ph idx="1"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333" name="Google Shape;333;p49"/>
          <p:cNvSpPr txBox="1"/>
          <p:nvPr>
            <p:ph idx="3"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334" name="Google Shape;334;p49"/>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
        <p:nvSpPr>
          <p:cNvPr id="335" name="Google Shape;335;p49"/>
          <p:cNvSpPr/>
          <p:nvPr>
            <p:ph idx="4" type="pic"/>
          </p:nvPr>
        </p:nvSpPr>
        <p:spPr>
          <a:xfrm>
            <a:off x="3764988" y="867000"/>
            <a:ext cx="1614000" cy="3409500"/>
          </a:xfrm>
          <a:prstGeom prst="roundRect">
            <a:avLst>
              <a:gd fmla="val 8265" name="adj"/>
            </a:avLst>
          </a:prstGeom>
          <a:noFill/>
          <a:ln cap="flat" cmpd="sng" w="38100">
            <a:solidFill>
              <a:schemeClr val="lt1"/>
            </a:solidFill>
            <a:prstDash val="solid"/>
            <a:round/>
            <a:headEnd len="sm" w="sm" type="none"/>
            <a:tailEnd len="sm" w="sm" type="none"/>
          </a:ln>
        </p:spPr>
      </p:sp>
      <p:sp>
        <p:nvSpPr>
          <p:cNvPr id="336" name="Google Shape;336;p49"/>
          <p:cNvSpPr/>
          <p:nvPr>
            <p:ph idx="5" type="pic"/>
          </p:nvPr>
        </p:nvSpPr>
        <p:spPr>
          <a:xfrm>
            <a:off x="6420113" y="867000"/>
            <a:ext cx="1614000" cy="3409500"/>
          </a:xfrm>
          <a:prstGeom prst="roundRect">
            <a:avLst>
              <a:gd fmla="val 8265" name="adj"/>
            </a:avLst>
          </a:prstGeom>
          <a:noFill/>
          <a:ln cap="flat" cmpd="sng" w="38100">
            <a:solidFill>
              <a:schemeClr val="lt1"/>
            </a:solidFill>
            <a:prstDash val="solid"/>
            <a:round/>
            <a:headEnd len="sm" w="sm" type="none"/>
            <a:tailEnd len="sm" w="sm" type="none"/>
          </a:ln>
        </p:spPr>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Phone + Desktop">
  <p:cSld name="CUSTOM_13">
    <p:spTree>
      <p:nvGrpSpPr>
        <p:cNvPr id="337" name="Shape 337"/>
        <p:cNvGrpSpPr/>
        <p:nvPr/>
      </p:nvGrpSpPr>
      <p:grpSpPr>
        <a:xfrm>
          <a:off x="0" y="0"/>
          <a:ext cx="0" cy="0"/>
          <a:chOff x="0" y="0"/>
          <a:chExt cx="0" cy="0"/>
        </a:xfrm>
      </p:grpSpPr>
      <p:pic>
        <p:nvPicPr>
          <p:cNvPr descr="Abstract background." id="338" name="Google Shape;338;p50"/>
          <p:cNvPicPr preferRelativeResize="0"/>
          <p:nvPr/>
        </p:nvPicPr>
        <p:blipFill>
          <a:blip r:embed="rId2">
            <a:alphaModFix amt="85000"/>
          </a:blip>
          <a:stretch>
            <a:fillRect/>
          </a:stretch>
        </p:blipFill>
        <p:spPr>
          <a:xfrm rot="10800000">
            <a:off x="0" y="0"/>
            <a:ext cx="9144000" cy="5143500"/>
          </a:xfrm>
          <a:prstGeom prst="rect">
            <a:avLst/>
          </a:prstGeom>
          <a:noFill/>
          <a:ln>
            <a:noFill/>
          </a:ln>
        </p:spPr>
      </p:pic>
      <p:sp>
        <p:nvSpPr>
          <p:cNvPr id="339" name="Google Shape;33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40" name="Google Shape;340;p50"/>
          <p:cNvSpPr/>
          <p:nvPr/>
        </p:nvSpPr>
        <p:spPr>
          <a:xfrm>
            <a:off x="5187043" y="3541650"/>
            <a:ext cx="1091100" cy="734700"/>
          </a:xfrm>
          <a:prstGeom prst="rect">
            <a:avLst/>
          </a:prstGeom>
          <a:solidFill>
            <a:schemeClr val="lt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50"/>
          <p:cNvSpPr/>
          <p:nvPr>
            <p:ph idx="2" type="pic"/>
          </p:nvPr>
        </p:nvSpPr>
        <p:spPr>
          <a:xfrm>
            <a:off x="3417343" y="934850"/>
            <a:ext cx="4630500" cy="2606700"/>
          </a:xfrm>
          <a:prstGeom prst="roundRect">
            <a:avLst>
              <a:gd fmla="val 1120" name="adj"/>
            </a:avLst>
          </a:prstGeom>
          <a:noFill/>
          <a:ln cap="flat" cmpd="sng" w="38100">
            <a:solidFill>
              <a:schemeClr val="lt1"/>
            </a:solidFill>
            <a:prstDash val="solid"/>
            <a:round/>
            <a:headEnd len="sm" w="sm" type="none"/>
            <a:tailEnd len="sm" w="sm" type="none"/>
          </a:ln>
        </p:spPr>
      </p:sp>
      <p:sp>
        <p:nvSpPr>
          <p:cNvPr id="342" name="Google Shape;342;p50"/>
          <p:cNvSpPr txBox="1"/>
          <p:nvPr>
            <p:ph idx="1" type="subTitle"/>
          </p:nvPr>
        </p:nvSpPr>
        <p:spPr>
          <a:xfrm>
            <a:off x="126525" y="95069"/>
            <a:ext cx="3673800" cy="310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
              <a:buFont typeface="Work Sans"/>
              <a:buNone/>
              <a:defRPr>
                <a:latin typeface="Work Sans"/>
                <a:ea typeface="Work Sans"/>
                <a:cs typeface="Work Sans"/>
                <a:sym typeface="Work Sans"/>
              </a:defRPr>
            </a:lvl1pPr>
            <a:lvl2pPr lvl="1">
              <a:spcBef>
                <a:spcPts val="0"/>
              </a:spcBef>
              <a:spcAft>
                <a:spcPts val="0"/>
              </a:spcAft>
              <a:buClr>
                <a:schemeClr val="lt1"/>
              </a:buClr>
              <a:buSzPts val="800"/>
              <a:buFont typeface="Work Sans"/>
              <a:buNone/>
              <a:defRPr sz="800">
                <a:solidFill>
                  <a:schemeClr val="lt1"/>
                </a:solidFill>
              </a:defRPr>
            </a:lvl2pPr>
            <a:lvl3pPr lvl="2">
              <a:spcBef>
                <a:spcPts val="0"/>
              </a:spcBef>
              <a:spcAft>
                <a:spcPts val="0"/>
              </a:spcAft>
              <a:buClr>
                <a:schemeClr val="lt1"/>
              </a:buClr>
              <a:buSzPts val="800"/>
              <a:buFont typeface="Work Sans"/>
              <a:buNone/>
              <a:defRPr sz="800">
                <a:solidFill>
                  <a:schemeClr val="lt1"/>
                </a:solidFill>
              </a:defRPr>
            </a:lvl3pPr>
            <a:lvl4pPr lvl="3">
              <a:spcBef>
                <a:spcPts val="0"/>
              </a:spcBef>
              <a:spcAft>
                <a:spcPts val="0"/>
              </a:spcAft>
              <a:buClr>
                <a:schemeClr val="lt1"/>
              </a:buClr>
              <a:buSzPts val="800"/>
              <a:buFont typeface="Work Sans"/>
              <a:buNone/>
              <a:defRPr sz="800">
                <a:solidFill>
                  <a:schemeClr val="lt1"/>
                </a:solidFill>
              </a:defRPr>
            </a:lvl4pPr>
            <a:lvl5pPr lvl="4">
              <a:spcBef>
                <a:spcPts val="0"/>
              </a:spcBef>
              <a:spcAft>
                <a:spcPts val="0"/>
              </a:spcAft>
              <a:buClr>
                <a:schemeClr val="lt1"/>
              </a:buClr>
              <a:buSzPts val="800"/>
              <a:buFont typeface="Work Sans"/>
              <a:buNone/>
              <a:defRPr sz="800">
                <a:solidFill>
                  <a:schemeClr val="lt1"/>
                </a:solidFill>
              </a:defRPr>
            </a:lvl5pPr>
            <a:lvl6pPr lvl="5">
              <a:spcBef>
                <a:spcPts val="0"/>
              </a:spcBef>
              <a:spcAft>
                <a:spcPts val="0"/>
              </a:spcAft>
              <a:buClr>
                <a:schemeClr val="lt1"/>
              </a:buClr>
              <a:buSzPts val="800"/>
              <a:buFont typeface="Work Sans"/>
              <a:buNone/>
              <a:defRPr sz="800">
                <a:solidFill>
                  <a:schemeClr val="lt1"/>
                </a:solidFill>
              </a:defRPr>
            </a:lvl6pPr>
            <a:lvl7pPr lvl="6">
              <a:spcBef>
                <a:spcPts val="0"/>
              </a:spcBef>
              <a:spcAft>
                <a:spcPts val="0"/>
              </a:spcAft>
              <a:buClr>
                <a:schemeClr val="lt1"/>
              </a:buClr>
              <a:buSzPts val="800"/>
              <a:buFont typeface="Work Sans"/>
              <a:buNone/>
              <a:defRPr sz="800">
                <a:solidFill>
                  <a:schemeClr val="lt1"/>
                </a:solidFill>
              </a:defRPr>
            </a:lvl7pPr>
            <a:lvl8pPr lvl="7">
              <a:spcBef>
                <a:spcPts val="0"/>
              </a:spcBef>
              <a:spcAft>
                <a:spcPts val="0"/>
              </a:spcAft>
              <a:buClr>
                <a:schemeClr val="lt1"/>
              </a:buClr>
              <a:buSzPts val="800"/>
              <a:buFont typeface="Work Sans"/>
              <a:buNone/>
              <a:defRPr sz="800">
                <a:solidFill>
                  <a:schemeClr val="lt1"/>
                </a:solidFill>
              </a:defRPr>
            </a:lvl8pPr>
            <a:lvl9pPr lvl="8">
              <a:spcBef>
                <a:spcPts val="0"/>
              </a:spcBef>
              <a:spcAft>
                <a:spcPts val="0"/>
              </a:spcAft>
              <a:buClr>
                <a:schemeClr val="lt1"/>
              </a:buClr>
              <a:buSzPts val="800"/>
              <a:buFont typeface="Work Sans"/>
              <a:buNone/>
              <a:defRPr sz="800">
                <a:solidFill>
                  <a:schemeClr val="lt1"/>
                </a:solidFill>
              </a:defRPr>
            </a:lvl9pPr>
          </a:lstStyle>
          <a:p/>
        </p:txBody>
      </p:sp>
      <p:sp>
        <p:nvSpPr>
          <p:cNvPr id="343" name="Google Shape;343;p50"/>
          <p:cNvSpPr txBox="1"/>
          <p:nvPr>
            <p:ph idx="3" type="sldNum"/>
          </p:nvPr>
        </p:nvSpPr>
        <p:spPr>
          <a:xfrm>
            <a:off x="8464825" y="88851"/>
            <a:ext cx="548700" cy="310500"/>
          </a:xfrm>
          <a:prstGeom prst="rect">
            <a:avLst/>
          </a:prstGeom>
        </p:spPr>
        <p:txBody>
          <a:bodyPr anchorCtr="0" anchor="t" bIns="91425" lIns="91425" spcFirstLastPara="1" rIns="91425" wrap="square" tIns="91425">
            <a:noAutofit/>
          </a:bodyPr>
          <a:lstStyle>
            <a:lvl1pPr lvl="0" rtl="0">
              <a:buNone/>
              <a:defRPr sz="800">
                <a:solidFill>
                  <a:schemeClr val="lt1"/>
                </a:solidFill>
              </a:defRPr>
            </a:lvl1pPr>
            <a:lvl2pPr lvl="1" rtl="0">
              <a:buNone/>
              <a:defRPr sz="800">
                <a:solidFill>
                  <a:schemeClr val="lt1"/>
                </a:solidFill>
              </a:defRPr>
            </a:lvl2pPr>
            <a:lvl3pPr lvl="2" rtl="0">
              <a:buNone/>
              <a:defRPr sz="800">
                <a:solidFill>
                  <a:schemeClr val="lt1"/>
                </a:solidFill>
              </a:defRPr>
            </a:lvl3pPr>
            <a:lvl4pPr lvl="3" rtl="0">
              <a:buNone/>
              <a:defRPr sz="800">
                <a:solidFill>
                  <a:schemeClr val="lt1"/>
                </a:solidFill>
              </a:defRPr>
            </a:lvl4pPr>
            <a:lvl5pPr lvl="4" rtl="0">
              <a:buNone/>
              <a:defRPr sz="800">
                <a:solidFill>
                  <a:schemeClr val="lt1"/>
                </a:solidFill>
              </a:defRPr>
            </a:lvl5pPr>
            <a:lvl6pPr lvl="5" rtl="0">
              <a:buNone/>
              <a:defRPr sz="800">
                <a:solidFill>
                  <a:schemeClr val="lt1"/>
                </a:solidFill>
              </a:defRPr>
            </a:lvl6pPr>
            <a:lvl7pPr lvl="6" rtl="0">
              <a:buNone/>
              <a:defRPr sz="800">
                <a:solidFill>
                  <a:schemeClr val="lt1"/>
                </a:solidFill>
              </a:defRPr>
            </a:lvl7pPr>
            <a:lvl8pPr lvl="7" rtl="0">
              <a:buNone/>
              <a:defRPr sz="800">
                <a:solidFill>
                  <a:schemeClr val="lt1"/>
                </a:solidFill>
              </a:defRPr>
            </a:lvl8pPr>
            <a:lvl9pPr lvl="8" rtl="0">
              <a:buNone/>
              <a:defRPr sz="8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344" name="Google Shape;344;p50"/>
          <p:cNvSpPr txBox="1"/>
          <p:nvPr/>
        </p:nvSpPr>
        <p:spPr>
          <a:xfrm>
            <a:off x="3821975" y="98779"/>
            <a:ext cx="426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Work Sans"/>
                <a:ea typeface="Work Sans"/>
                <a:cs typeface="Work Sans"/>
                <a:sym typeface="Work Sans"/>
              </a:rPr>
              <a:t>PRESENTATION NAME</a:t>
            </a:r>
            <a:endParaRPr sz="800">
              <a:solidFill>
                <a:schemeClr val="lt1"/>
              </a:solidFill>
              <a:latin typeface="Work Sans"/>
              <a:ea typeface="Work Sans"/>
              <a:cs typeface="Work Sans"/>
              <a:sym typeface="Work Sans"/>
            </a:endParaRPr>
          </a:p>
        </p:txBody>
      </p:sp>
      <p:sp>
        <p:nvSpPr>
          <p:cNvPr id="345" name="Google Shape;345;p50"/>
          <p:cNvSpPr/>
          <p:nvPr>
            <p:ph idx="4" type="pic"/>
          </p:nvPr>
        </p:nvSpPr>
        <p:spPr>
          <a:xfrm>
            <a:off x="1109863" y="867000"/>
            <a:ext cx="1614000" cy="3409500"/>
          </a:xfrm>
          <a:prstGeom prst="roundRect">
            <a:avLst>
              <a:gd fmla="val 8265" name="adj"/>
            </a:avLst>
          </a:prstGeom>
          <a:noFill/>
          <a:ln cap="flat" cmpd="sng" w="38100">
            <a:solidFill>
              <a:schemeClr val="lt1"/>
            </a:solidFill>
            <a:prstDash val="solid"/>
            <a:round/>
            <a:headEnd len="sm" w="sm" type="none"/>
            <a:tailEnd len="sm" w="sm" type="none"/>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38" Type="http://schemas.openxmlformats.org/officeDocument/2006/relationships/theme" Target="../theme/theme2.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latin typeface="Work Sans"/>
                <a:ea typeface="Work Sans"/>
                <a:cs typeface="Work Sans"/>
                <a:sym typeface="Work Sans"/>
              </a:defRPr>
            </a:lvl1pPr>
            <a:lvl2pPr lvl="1" algn="r">
              <a:buNone/>
              <a:defRPr sz="1300">
                <a:solidFill>
                  <a:schemeClr val="tx1"/>
                </a:solidFill>
                <a:latin typeface="Work Sans"/>
                <a:ea typeface="Work Sans"/>
                <a:cs typeface="Work Sans"/>
                <a:sym typeface="Work Sans"/>
              </a:defRPr>
            </a:lvl2pPr>
            <a:lvl3pPr lvl="2" algn="r">
              <a:buNone/>
              <a:defRPr sz="1300">
                <a:solidFill>
                  <a:schemeClr val="tx1"/>
                </a:solidFill>
                <a:latin typeface="Work Sans"/>
                <a:ea typeface="Work Sans"/>
                <a:cs typeface="Work Sans"/>
                <a:sym typeface="Work Sans"/>
              </a:defRPr>
            </a:lvl3pPr>
            <a:lvl4pPr lvl="3" algn="r">
              <a:buNone/>
              <a:defRPr sz="1300">
                <a:solidFill>
                  <a:schemeClr val="tx1"/>
                </a:solidFill>
                <a:latin typeface="Work Sans"/>
                <a:ea typeface="Work Sans"/>
                <a:cs typeface="Work Sans"/>
                <a:sym typeface="Work Sans"/>
              </a:defRPr>
            </a:lvl4pPr>
            <a:lvl5pPr lvl="4" algn="r">
              <a:buNone/>
              <a:defRPr sz="1300">
                <a:solidFill>
                  <a:schemeClr val="tx1"/>
                </a:solidFill>
                <a:latin typeface="Work Sans"/>
                <a:ea typeface="Work Sans"/>
                <a:cs typeface="Work Sans"/>
                <a:sym typeface="Work Sans"/>
              </a:defRPr>
            </a:lvl5pPr>
            <a:lvl6pPr lvl="5" algn="r">
              <a:buNone/>
              <a:defRPr sz="1300">
                <a:solidFill>
                  <a:schemeClr val="tx1"/>
                </a:solidFill>
                <a:latin typeface="Work Sans"/>
                <a:ea typeface="Work Sans"/>
                <a:cs typeface="Work Sans"/>
                <a:sym typeface="Work Sans"/>
              </a:defRPr>
            </a:lvl6pPr>
            <a:lvl7pPr lvl="6" algn="r">
              <a:buNone/>
              <a:defRPr sz="1300">
                <a:solidFill>
                  <a:schemeClr val="tx1"/>
                </a:solidFill>
                <a:latin typeface="Work Sans"/>
                <a:ea typeface="Work Sans"/>
                <a:cs typeface="Work Sans"/>
                <a:sym typeface="Work Sans"/>
              </a:defRPr>
            </a:lvl7pPr>
            <a:lvl8pPr lvl="7" algn="r">
              <a:buNone/>
              <a:defRPr sz="1300">
                <a:solidFill>
                  <a:schemeClr val="tx1"/>
                </a:solidFill>
                <a:latin typeface="Work Sans"/>
                <a:ea typeface="Work Sans"/>
                <a:cs typeface="Work Sans"/>
                <a:sym typeface="Work Sans"/>
              </a:defRPr>
            </a:lvl8pPr>
            <a:lvl9pPr lvl="8" algn="r">
              <a:buNone/>
              <a:defRPr sz="1300">
                <a:solidFill>
                  <a:schemeClr val="tx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13"/>
          <p:cNvSpPr txBox="1"/>
          <p:nvPr>
            <p:ph type="title"/>
          </p:nvPr>
        </p:nvSpPr>
        <p:spPr>
          <a:xfrm>
            <a:off x="228600" y="223475"/>
            <a:ext cx="8686800" cy="2374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7200"/>
              <a:buFont typeface="Work Sans"/>
              <a:buNone/>
              <a:defRPr sz="7200">
                <a:solidFill>
                  <a:schemeClr val="lt1"/>
                </a:solidFill>
                <a:latin typeface="Work Sans"/>
                <a:ea typeface="Work Sans"/>
                <a:cs typeface="Work Sans"/>
                <a:sym typeface="Work Sans"/>
              </a:defRPr>
            </a:lvl1pPr>
            <a:lvl2pPr lvl="1">
              <a:spcBef>
                <a:spcPts val="0"/>
              </a:spcBef>
              <a:spcAft>
                <a:spcPts val="0"/>
              </a:spcAft>
              <a:buSzPts val="1400"/>
              <a:buFont typeface="Work Sans"/>
              <a:buNone/>
              <a:defRPr>
                <a:latin typeface="Work Sans"/>
                <a:ea typeface="Work Sans"/>
                <a:cs typeface="Work Sans"/>
                <a:sym typeface="Work Sans"/>
              </a:defRPr>
            </a:lvl2pPr>
            <a:lvl3pPr lvl="2">
              <a:spcBef>
                <a:spcPts val="0"/>
              </a:spcBef>
              <a:spcAft>
                <a:spcPts val="0"/>
              </a:spcAft>
              <a:buSzPts val="1400"/>
              <a:buFont typeface="Work Sans"/>
              <a:buNone/>
              <a:defRPr>
                <a:latin typeface="Work Sans"/>
                <a:ea typeface="Work Sans"/>
                <a:cs typeface="Work Sans"/>
                <a:sym typeface="Work Sans"/>
              </a:defRPr>
            </a:lvl3pPr>
            <a:lvl4pPr lvl="3">
              <a:spcBef>
                <a:spcPts val="0"/>
              </a:spcBef>
              <a:spcAft>
                <a:spcPts val="0"/>
              </a:spcAft>
              <a:buSzPts val="1400"/>
              <a:buFont typeface="Work Sans"/>
              <a:buNone/>
              <a:defRPr>
                <a:latin typeface="Work Sans"/>
                <a:ea typeface="Work Sans"/>
                <a:cs typeface="Work Sans"/>
                <a:sym typeface="Work Sans"/>
              </a:defRPr>
            </a:lvl4pPr>
            <a:lvl5pPr lvl="4">
              <a:spcBef>
                <a:spcPts val="0"/>
              </a:spcBef>
              <a:spcAft>
                <a:spcPts val="0"/>
              </a:spcAft>
              <a:buSzPts val="1400"/>
              <a:buFont typeface="Work Sans"/>
              <a:buNone/>
              <a:defRPr>
                <a:latin typeface="Work Sans"/>
                <a:ea typeface="Work Sans"/>
                <a:cs typeface="Work Sans"/>
                <a:sym typeface="Work Sans"/>
              </a:defRPr>
            </a:lvl5pPr>
            <a:lvl6pPr lvl="5">
              <a:spcBef>
                <a:spcPts val="0"/>
              </a:spcBef>
              <a:spcAft>
                <a:spcPts val="0"/>
              </a:spcAft>
              <a:buSzPts val="1400"/>
              <a:buFont typeface="Work Sans"/>
              <a:buNone/>
              <a:defRPr>
                <a:latin typeface="Work Sans"/>
                <a:ea typeface="Work Sans"/>
                <a:cs typeface="Work Sans"/>
                <a:sym typeface="Work Sans"/>
              </a:defRPr>
            </a:lvl6pPr>
            <a:lvl7pPr lvl="6">
              <a:spcBef>
                <a:spcPts val="0"/>
              </a:spcBef>
              <a:spcAft>
                <a:spcPts val="0"/>
              </a:spcAft>
              <a:buSzPts val="1400"/>
              <a:buFont typeface="Work Sans"/>
              <a:buNone/>
              <a:defRPr>
                <a:latin typeface="Work Sans"/>
                <a:ea typeface="Work Sans"/>
                <a:cs typeface="Work Sans"/>
                <a:sym typeface="Work Sans"/>
              </a:defRPr>
            </a:lvl7pPr>
            <a:lvl8pPr lvl="7">
              <a:spcBef>
                <a:spcPts val="0"/>
              </a:spcBef>
              <a:spcAft>
                <a:spcPts val="0"/>
              </a:spcAft>
              <a:buSzPts val="1400"/>
              <a:buFont typeface="Work Sans"/>
              <a:buNone/>
              <a:defRPr>
                <a:latin typeface="Work Sans"/>
                <a:ea typeface="Work Sans"/>
                <a:cs typeface="Work Sans"/>
                <a:sym typeface="Work Sans"/>
              </a:defRPr>
            </a:lvl8pPr>
            <a:lvl9pPr lvl="8">
              <a:spcBef>
                <a:spcPts val="0"/>
              </a:spcBef>
              <a:spcAft>
                <a:spcPts val="0"/>
              </a:spcAft>
              <a:buSzPts val="1400"/>
              <a:buFont typeface="Work Sans"/>
              <a:buNone/>
              <a:defRPr>
                <a:latin typeface="Work Sans"/>
                <a:ea typeface="Work Sans"/>
                <a:cs typeface="Work Sans"/>
                <a:sym typeface="Work Sans"/>
              </a:defRPr>
            </a:lvl9pPr>
          </a:lstStyle>
          <a:p/>
        </p:txBody>
      </p:sp>
      <p:sp>
        <p:nvSpPr>
          <p:cNvPr id="53" name="Google Shape;53;p13"/>
          <p:cNvSpPr txBox="1"/>
          <p:nvPr>
            <p:ph idx="1" type="body"/>
          </p:nvPr>
        </p:nvSpPr>
        <p:spPr>
          <a:xfrm>
            <a:off x="228600" y="2909450"/>
            <a:ext cx="8686800" cy="2008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Font typeface="Work Sans"/>
              <a:buChar char="●"/>
              <a:defRPr>
                <a:solidFill>
                  <a:schemeClr val="lt1"/>
                </a:solidFill>
                <a:latin typeface="Work Sans"/>
                <a:ea typeface="Work Sans"/>
                <a:cs typeface="Work Sans"/>
                <a:sym typeface="Work Sans"/>
              </a:defRPr>
            </a:lvl1pPr>
            <a:lvl2pPr indent="-317500" lvl="1" marL="914400">
              <a:spcBef>
                <a:spcPts val="0"/>
              </a:spcBef>
              <a:spcAft>
                <a:spcPts val="0"/>
              </a:spcAft>
              <a:buClr>
                <a:schemeClr val="lt1"/>
              </a:buClr>
              <a:buSzPts val="1400"/>
              <a:buFont typeface="Work Sans"/>
              <a:buChar char="○"/>
              <a:defRPr>
                <a:solidFill>
                  <a:schemeClr val="lt1"/>
                </a:solidFill>
                <a:latin typeface="Work Sans"/>
                <a:ea typeface="Work Sans"/>
                <a:cs typeface="Work Sans"/>
                <a:sym typeface="Work Sans"/>
              </a:defRPr>
            </a:lvl2pPr>
            <a:lvl3pPr indent="-317500" lvl="2" marL="1371600">
              <a:spcBef>
                <a:spcPts val="0"/>
              </a:spcBef>
              <a:spcAft>
                <a:spcPts val="0"/>
              </a:spcAft>
              <a:buClr>
                <a:schemeClr val="lt1"/>
              </a:buClr>
              <a:buSzPts val="1400"/>
              <a:buFont typeface="Work Sans"/>
              <a:buChar char="■"/>
              <a:defRPr>
                <a:solidFill>
                  <a:schemeClr val="lt1"/>
                </a:solidFill>
                <a:latin typeface="Work Sans"/>
                <a:ea typeface="Work Sans"/>
                <a:cs typeface="Work Sans"/>
                <a:sym typeface="Work Sans"/>
              </a:defRPr>
            </a:lvl3pPr>
            <a:lvl4pPr indent="-317500" lvl="3" marL="1828800">
              <a:spcBef>
                <a:spcPts val="0"/>
              </a:spcBef>
              <a:spcAft>
                <a:spcPts val="0"/>
              </a:spcAft>
              <a:buClr>
                <a:schemeClr val="lt1"/>
              </a:buClr>
              <a:buSzPts val="1400"/>
              <a:buFont typeface="Work Sans"/>
              <a:buChar char="●"/>
              <a:defRPr>
                <a:solidFill>
                  <a:schemeClr val="lt1"/>
                </a:solidFill>
                <a:latin typeface="Work Sans"/>
                <a:ea typeface="Work Sans"/>
                <a:cs typeface="Work Sans"/>
                <a:sym typeface="Work Sans"/>
              </a:defRPr>
            </a:lvl4pPr>
            <a:lvl5pPr indent="-317500" lvl="4" marL="2286000">
              <a:spcBef>
                <a:spcPts val="0"/>
              </a:spcBef>
              <a:spcAft>
                <a:spcPts val="0"/>
              </a:spcAft>
              <a:buClr>
                <a:schemeClr val="lt1"/>
              </a:buClr>
              <a:buSzPts val="1400"/>
              <a:buFont typeface="Work Sans"/>
              <a:buChar char="○"/>
              <a:defRPr>
                <a:solidFill>
                  <a:schemeClr val="lt1"/>
                </a:solidFill>
                <a:latin typeface="Work Sans"/>
                <a:ea typeface="Work Sans"/>
                <a:cs typeface="Work Sans"/>
                <a:sym typeface="Work Sans"/>
              </a:defRPr>
            </a:lvl5pPr>
            <a:lvl6pPr indent="-317500" lvl="5" marL="2743200">
              <a:spcBef>
                <a:spcPts val="0"/>
              </a:spcBef>
              <a:spcAft>
                <a:spcPts val="0"/>
              </a:spcAft>
              <a:buClr>
                <a:schemeClr val="lt1"/>
              </a:buClr>
              <a:buSzPts val="1400"/>
              <a:buFont typeface="Work Sans"/>
              <a:buChar char="■"/>
              <a:defRPr>
                <a:solidFill>
                  <a:schemeClr val="lt1"/>
                </a:solidFill>
                <a:latin typeface="Work Sans"/>
                <a:ea typeface="Work Sans"/>
                <a:cs typeface="Work Sans"/>
                <a:sym typeface="Work Sans"/>
              </a:defRPr>
            </a:lvl6pPr>
            <a:lvl7pPr indent="-317500" lvl="6" marL="3200400">
              <a:spcBef>
                <a:spcPts val="0"/>
              </a:spcBef>
              <a:spcAft>
                <a:spcPts val="0"/>
              </a:spcAft>
              <a:buClr>
                <a:schemeClr val="lt1"/>
              </a:buClr>
              <a:buSzPts val="1400"/>
              <a:buFont typeface="Work Sans"/>
              <a:buChar char="●"/>
              <a:defRPr>
                <a:solidFill>
                  <a:schemeClr val="lt1"/>
                </a:solidFill>
                <a:latin typeface="Work Sans"/>
                <a:ea typeface="Work Sans"/>
                <a:cs typeface="Work Sans"/>
                <a:sym typeface="Work Sans"/>
              </a:defRPr>
            </a:lvl7pPr>
            <a:lvl8pPr indent="-317500" lvl="7" marL="3657600">
              <a:spcBef>
                <a:spcPts val="0"/>
              </a:spcBef>
              <a:spcAft>
                <a:spcPts val="0"/>
              </a:spcAft>
              <a:buClr>
                <a:schemeClr val="lt1"/>
              </a:buClr>
              <a:buSzPts val="1400"/>
              <a:buFont typeface="Work Sans"/>
              <a:buChar char="○"/>
              <a:defRPr>
                <a:solidFill>
                  <a:schemeClr val="lt1"/>
                </a:solidFill>
                <a:latin typeface="Work Sans"/>
                <a:ea typeface="Work Sans"/>
                <a:cs typeface="Work Sans"/>
                <a:sym typeface="Work Sans"/>
              </a:defRPr>
            </a:lvl8pPr>
            <a:lvl9pPr indent="-317500" lvl="8" marL="4114800">
              <a:spcBef>
                <a:spcPts val="0"/>
              </a:spcBef>
              <a:spcAft>
                <a:spcPts val="0"/>
              </a:spcAft>
              <a:buClr>
                <a:schemeClr val="lt1"/>
              </a:buClr>
              <a:buSzPts val="1400"/>
              <a:buFont typeface="Work Sans"/>
              <a:buChar char="■"/>
              <a:defRPr>
                <a:solidFill>
                  <a:schemeClr val="lt1"/>
                </a:solidFill>
                <a:latin typeface="Work Sans"/>
                <a:ea typeface="Work Sans"/>
                <a:cs typeface="Work Sans"/>
                <a:sym typeface="Work Sans"/>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19">
          <p15:clr>
            <a:srgbClr val="E46962"/>
          </p15:clr>
        </p15:guide>
        <p15:guide id="2" pos="593">
          <p15:clr>
            <a:srgbClr val="E46962"/>
          </p15:clr>
        </p15:guide>
        <p15:guide id="3" pos="669">
          <p15:clr>
            <a:srgbClr val="E46962"/>
          </p15:clr>
        </p15:guide>
        <p15:guide id="4" pos="1044">
          <p15:clr>
            <a:srgbClr val="E46962"/>
          </p15:clr>
        </p15:guide>
        <p15:guide id="5" pos="1119">
          <p15:clr>
            <a:srgbClr val="E46962"/>
          </p15:clr>
        </p15:guide>
        <p15:guide id="6" pos="1494">
          <p15:clr>
            <a:srgbClr val="E46962"/>
          </p15:clr>
        </p15:guide>
        <p15:guide id="7" pos="1569">
          <p15:clr>
            <a:srgbClr val="E46962"/>
          </p15:clr>
        </p15:guide>
        <p15:guide id="8" pos="1944">
          <p15:clr>
            <a:srgbClr val="E46962"/>
          </p15:clr>
        </p15:guide>
        <p15:guide id="9" pos="2019">
          <p15:clr>
            <a:srgbClr val="E46962"/>
          </p15:clr>
        </p15:guide>
        <p15:guide id="10" pos="2394">
          <p15:clr>
            <a:srgbClr val="E46962"/>
          </p15:clr>
        </p15:guide>
        <p15:guide id="11" pos="2469">
          <p15:clr>
            <a:srgbClr val="E46962"/>
          </p15:clr>
        </p15:guide>
        <p15:guide id="12" pos="2844">
          <p15:clr>
            <a:srgbClr val="E46962"/>
          </p15:clr>
        </p15:guide>
        <p15:guide id="13" pos="2919">
          <p15:clr>
            <a:srgbClr val="E46962"/>
          </p15:clr>
        </p15:guide>
        <p15:guide id="14" pos="3294">
          <p15:clr>
            <a:srgbClr val="E46962"/>
          </p15:clr>
        </p15:guide>
        <p15:guide id="15" pos="3370">
          <p15:clr>
            <a:srgbClr val="E46962"/>
          </p15:clr>
        </p15:guide>
        <p15:guide id="16" pos="3744">
          <p15:clr>
            <a:srgbClr val="E46962"/>
          </p15:clr>
        </p15:guide>
        <p15:guide id="17" pos="3820">
          <p15:clr>
            <a:srgbClr val="E46962"/>
          </p15:clr>
        </p15:guide>
        <p15:guide id="18" pos="4194">
          <p15:clr>
            <a:srgbClr val="E46962"/>
          </p15:clr>
        </p15:guide>
        <p15:guide id="19" pos="4270">
          <p15:clr>
            <a:srgbClr val="E46962"/>
          </p15:clr>
        </p15:guide>
        <p15:guide id="20" pos="4644">
          <p15:clr>
            <a:srgbClr val="E46962"/>
          </p15:clr>
        </p15:guide>
        <p15:guide id="21" pos="4720">
          <p15:clr>
            <a:srgbClr val="E46962"/>
          </p15:clr>
        </p15:guide>
        <p15:guide id="22" pos="5094">
          <p15:clr>
            <a:srgbClr val="E46962"/>
          </p15:clr>
        </p15:guide>
        <p15:guide id="23" pos="5170">
          <p15:clr>
            <a:srgbClr val="E46962"/>
          </p15:clr>
        </p15:guide>
        <p15:guide id="24" pos="5544">
          <p15:clr>
            <a:srgbClr val="E46962"/>
          </p15:clr>
        </p15:guide>
        <p15:guide id="25" orient="horz" pos="141">
          <p15:clr>
            <a:srgbClr val="E46962"/>
          </p15:clr>
        </p15:guide>
        <p15:guide id="26" orient="horz" pos="3061">
          <p15:clr>
            <a:srgbClr val="E46962"/>
          </p15:clr>
        </p15:guide>
        <p15:guide id="27" pos="144">
          <p15:clr>
            <a:srgbClr val="E46962"/>
          </p15:clr>
        </p15:guide>
        <p15:guide id="28" pos="5616">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xml"/><Relationship Id="rId3"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xml"/><Relationship Id="rId3"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xml"/><Relationship Id="rId3"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3.xml"/><Relationship Id="rId3" Type="http://schemas.openxmlformats.org/officeDocument/2006/relationships/image" Target="../media/image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4.xml"/><Relationship Id="rId3" Type="http://schemas.openxmlformats.org/officeDocument/2006/relationships/image" Target="../media/image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5.xml"/><Relationship Id="rId3"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6.xml"/><Relationship Id="rId3" Type="http://schemas.openxmlformats.org/officeDocument/2006/relationships/image" Target="../media/image9.jpg"/><Relationship Id="rId4" Type="http://schemas.openxmlformats.org/officeDocument/2006/relationships/image" Target="../media/image1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xml"/><Relationship Id="rId3"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xml"/><Relationship Id="rId3"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xml"/><Relationship Id="rId3"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 Id="rId3"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xml"/><Relationship Id="rId3"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xml"/><Relationship Id="rId3"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1"/>
          <p:cNvSpPr txBox="1"/>
          <p:nvPr>
            <p:ph type="title"/>
          </p:nvPr>
        </p:nvSpPr>
        <p:spPr>
          <a:xfrm>
            <a:off x="80350" y="102275"/>
            <a:ext cx="8835000" cy="262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ABC Beverage PH Predictions</a:t>
            </a:r>
            <a:endParaRPr/>
          </a:p>
        </p:txBody>
      </p:sp>
      <p:pic>
        <p:nvPicPr>
          <p:cNvPr descr="Row of wind turbines." id="351" name="Google Shape;351;p51"/>
          <p:cNvPicPr preferRelativeResize="0"/>
          <p:nvPr>
            <p:ph idx="2" type="pic"/>
          </p:nvPr>
        </p:nvPicPr>
        <p:blipFill rotWithShape="1">
          <a:blip r:embed="rId3">
            <a:alphaModFix/>
          </a:blip>
          <a:srcRect b="12715" l="0" r="0" t="65231"/>
          <a:stretch/>
        </p:blipFill>
        <p:spPr>
          <a:xfrm>
            <a:off x="0" y="2936025"/>
            <a:ext cx="9144003" cy="1343999"/>
          </a:xfrm>
          <a:prstGeom prst="rect">
            <a:avLst/>
          </a:prstGeom>
        </p:spPr>
      </p:pic>
      <p:sp>
        <p:nvSpPr>
          <p:cNvPr id="352" name="Google Shape;352;p51"/>
          <p:cNvSpPr txBox="1"/>
          <p:nvPr>
            <p:ph idx="1" type="subTitle"/>
          </p:nvPr>
        </p:nvSpPr>
        <p:spPr>
          <a:xfrm>
            <a:off x="135589" y="4400125"/>
            <a:ext cx="2137500" cy="44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12.15.2024</a:t>
            </a:r>
            <a:endParaRPr/>
          </a:p>
          <a:p>
            <a:pPr indent="0" lvl="0" marL="0" rtl="0" algn="l">
              <a:spcBef>
                <a:spcPts val="0"/>
              </a:spcBef>
              <a:spcAft>
                <a:spcPts val="0"/>
              </a:spcAft>
              <a:buClr>
                <a:schemeClr val="dk1"/>
              </a:buClr>
              <a:buSzPts val="1100"/>
              <a:buFont typeface="Arial"/>
              <a:buNone/>
            </a:pPr>
            <a:r>
              <a:rPr lang="en"/>
              <a:t>DATA624</a:t>
            </a:r>
            <a:endParaRPr/>
          </a:p>
          <a:p>
            <a:pPr indent="0" lvl="0" marL="0" rtl="0" algn="l">
              <a:spcBef>
                <a:spcPts val="0"/>
              </a:spcBef>
              <a:spcAft>
                <a:spcPts val="0"/>
              </a:spcAft>
              <a:buNone/>
            </a:pPr>
            <a:r>
              <a:t/>
            </a:r>
            <a:endParaRPr/>
          </a:p>
        </p:txBody>
      </p:sp>
      <p:sp>
        <p:nvSpPr>
          <p:cNvPr id="353" name="Google Shape;353;p51"/>
          <p:cNvSpPr txBox="1"/>
          <p:nvPr>
            <p:ph idx="3" type="subTitle"/>
          </p:nvPr>
        </p:nvSpPr>
        <p:spPr>
          <a:xfrm>
            <a:off x="3100296" y="4400125"/>
            <a:ext cx="2137500" cy="44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rPr lang="en"/>
              <a:t>PRESENTATOR: Zig Dukuray, Natalie Kalukeerthie, Anna Moy, RIchie Rivera, Enid Roman</a:t>
            </a:r>
            <a:endParaRPr/>
          </a:p>
        </p:txBody>
      </p:sp>
      <p:sp>
        <p:nvSpPr>
          <p:cNvPr id="354" name="Google Shape;354;p51"/>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descr="Arial view of tropical rainforest." id="417" name="Google Shape;417;p60"/>
          <p:cNvPicPr preferRelativeResize="0"/>
          <p:nvPr>
            <p:ph idx="2" type="pic"/>
          </p:nvPr>
        </p:nvPicPr>
        <p:blipFill rotWithShape="1">
          <a:blip r:embed="rId3">
            <a:alphaModFix/>
          </a:blip>
          <a:srcRect b="0" l="9860" r="31622" t="0"/>
          <a:stretch/>
        </p:blipFill>
        <p:spPr>
          <a:xfrm>
            <a:off x="4634650" y="7375"/>
            <a:ext cx="4509302" cy="5143502"/>
          </a:xfrm>
          <a:prstGeom prst="rect">
            <a:avLst/>
          </a:prstGeom>
        </p:spPr>
      </p:pic>
      <p:sp>
        <p:nvSpPr>
          <p:cNvPr id="418" name="Google Shape;418;p60"/>
          <p:cNvSpPr txBox="1"/>
          <p:nvPr>
            <p:ph type="title"/>
          </p:nvPr>
        </p:nvSpPr>
        <p:spPr>
          <a:xfrm>
            <a:off x="118775" y="134600"/>
            <a:ext cx="4395900" cy="11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rPr lang="en" sz="2400"/>
              <a:t>Multivariate Adaptive Regression Splines (MARS)</a:t>
            </a:r>
            <a:endParaRPr sz="2400"/>
          </a:p>
          <a:p>
            <a:pPr indent="0" lvl="0" marL="0" rtl="0" algn="l">
              <a:spcBef>
                <a:spcPts val="0"/>
              </a:spcBef>
              <a:spcAft>
                <a:spcPts val="0"/>
              </a:spcAft>
              <a:buClr>
                <a:schemeClr val="dk1"/>
              </a:buClr>
              <a:buSzPts val="1100"/>
              <a:buNone/>
            </a:pPr>
            <a:r>
              <a:t/>
            </a:r>
            <a:endParaRPr/>
          </a:p>
        </p:txBody>
      </p:sp>
      <p:sp>
        <p:nvSpPr>
          <p:cNvPr id="419" name="Google Shape;419;p60"/>
          <p:cNvSpPr txBox="1"/>
          <p:nvPr>
            <p:ph idx="3" type="body"/>
          </p:nvPr>
        </p:nvSpPr>
        <p:spPr>
          <a:xfrm>
            <a:off x="118775" y="1177675"/>
            <a:ext cx="4395900" cy="33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d</a:t>
            </a:r>
            <a:r>
              <a:rPr lang="en" sz="1300"/>
              <a:t>. </a:t>
            </a:r>
            <a:r>
              <a:rPr lang="en" sz="1300"/>
              <a:t>Multivariate Adaptive Regression Splines (MARS)</a:t>
            </a:r>
            <a:endParaRPr sz="1300"/>
          </a:p>
          <a:p>
            <a:pPr indent="-311150" lvl="0" marL="457200" rtl="0" algn="l">
              <a:spcBef>
                <a:spcPts val="0"/>
              </a:spcBef>
              <a:spcAft>
                <a:spcPts val="0"/>
              </a:spcAft>
              <a:buSzPts val="1300"/>
              <a:buChar char="●"/>
            </a:pPr>
            <a:r>
              <a:rPr lang="en" sz="1300"/>
              <a:t>MARS is a flexible regression method that uses piecewise linear basis functions to model non-linear relationships. MARS automatically selects relevant interactions and variables.</a:t>
            </a:r>
            <a:endParaRPr sz="1300"/>
          </a:p>
          <a:p>
            <a:pPr indent="-311150" lvl="0" marL="457200" rtl="0" algn="l">
              <a:spcBef>
                <a:spcPts val="0"/>
              </a:spcBef>
              <a:spcAft>
                <a:spcPts val="0"/>
              </a:spcAft>
              <a:buSzPts val="1300"/>
              <a:buChar char="●"/>
            </a:pPr>
            <a:r>
              <a:rPr lang="en" sz="1300"/>
              <a:t>Some key features are MARS is tuned with degrees of interaction and number of retained terms (nprune). MARS is also capable of handling high-dimensional data effectively.</a:t>
            </a:r>
            <a:endParaRPr sz="1300"/>
          </a:p>
          <a:p>
            <a:pPr indent="-311150" lvl="0" marL="457200" rtl="0" algn="l">
              <a:spcBef>
                <a:spcPts val="0"/>
              </a:spcBef>
              <a:spcAft>
                <a:spcPts val="0"/>
              </a:spcAft>
              <a:buSzPts val="1300"/>
              <a:buChar char="●"/>
            </a:pPr>
            <a:r>
              <a:rPr lang="en" sz="1300"/>
              <a:t>Performance: MARS performance was weaker compared to other models. This model is susceptible to overfitting with high degrees of freedom. It also highlighted the challenges of modeling pH levels with interactions.</a:t>
            </a:r>
            <a:endParaRPr sz="1300"/>
          </a:p>
          <a:p>
            <a:pPr indent="-311150" lvl="0" marL="457200" rtl="0" algn="l">
              <a:spcBef>
                <a:spcPts val="0"/>
              </a:spcBef>
              <a:spcAft>
                <a:spcPts val="0"/>
              </a:spcAft>
              <a:buSzPts val="1300"/>
              <a:buChar char="●"/>
            </a:pPr>
            <a:r>
              <a:rPr lang="en" sz="1300"/>
              <a:t>## RMSE Rsquared MAE ## 0.13472022 0.41935348 0.09999733</a:t>
            </a:r>
            <a:endParaRPr sz="1300"/>
          </a:p>
          <a:p>
            <a:pPr indent="0" lvl="0" marL="457200" rtl="0" algn="l">
              <a:spcBef>
                <a:spcPts val="0"/>
              </a:spcBef>
              <a:spcAft>
                <a:spcPts val="0"/>
              </a:spcAft>
              <a:buNone/>
            </a:pPr>
            <a:r>
              <a:t/>
            </a:r>
            <a:endParaRPr sz="1300"/>
          </a:p>
        </p:txBody>
      </p:sp>
      <p:sp>
        <p:nvSpPr>
          <p:cNvPr id="420" name="Google Shape;420;p60"/>
          <p:cNvSpPr txBox="1"/>
          <p:nvPr/>
        </p:nvSpPr>
        <p:spPr>
          <a:xfrm>
            <a:off x="3423025" y="134600"/>
            <a:ext cx="994200" cy="4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rgbClr val="FF0000"/>
              </a:solidFill>
              <a:latin typeface="Work Sans"/>
              <a:ea typeface="Work Sans"/>
              <a:cs typeface="Work Sans"/>
              <a:sym typeface="Work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pic>
        <p:nvPicPr>
          <p:cNvPr descr="Arial view of tropical rainforest." id="425" name="Google Shape;425;p61"/>
          <p:cNvPicPr preferRelativeResize="0"/>
          <p:nvPr>
            <p:ph idx="2" type="pic"/>
          </p:nvPr>
        </p:nvPicPr>
        <p:blipFill rotWithShape="1">
          <a:blip r:embed="rId3">
            <a:alphaModFix/>
          </a:blip>
          <a:srcRect b="0" l="9860" r="31622" t="0"/>
          <a:stretch/>
        </p:blipFill>
        <p:spPr>
          <a:xfrm>
            <a:off x="4634650" y="7375"/>
            <a:ext cx="4509302" cy="5143502"/>
          </a:xfrm>
          <a:prstGeom prst="rect">
            <a:avLst/>
          </a:prstGeom>
        </p:spPr>
      </p:pic>
      <p:sp>
        <p:nvSpPr>
          <p:cNvPr id="426" name="Google Shape;426;p61"/>
          <p:cNvSpPr txBox="1"/>
          <p:nvPr>
            <p:ph type="title"/>
          </p:nvPr>
        </p:nvSpPr>
        <p:spPr>
          <a:xfrm>
            <a:off x="118775" y="53275"/>
            <a:ext cx="4395900" cy="12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Support Vector Machines (SVM)</a:t>
            </a:r>
            <a:endParaRPr/>
          </a:p>
          <a:p>
            <a:pPr indent="0" lvl="0" marL="0" rtl="0" algn="l">
              <a:spcBef>
                <a:spcPts val="0"/>
              </a:spcBef>
              <a:spcAft>
                <a:spcPts val="0"/>
              </a:spcAft>
              <a:buClr>
                <a:schemeClr val="dk1"/>
              </a:buClr>
              <a:buSzPts val="1100"/>
              <a:buNone/>
            </a:pPr>
            <a:r>
              <a:t/>
            </a:r>
            <a:endParaRPr/>
          </a:p>
        </p:txBody>
      </p:sp>
      <p:sp>
        <p:nvSpPr>
          <p:cNvPr id="427" name="Google Shape;427;p61"/>
          <p:cNvSpPr txBox="1"/>
          <p:nvPr>
            <p:ph idx="3" type="body"/>
          </p:nvPr>
        </p:nvSpPr>
        <p:spPr>
          <a:xfrm>
            <a:off x="118775" y="1404875"/>
            <a:ext cx="4395900" cy="312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e</a:t>
            </a:r>
            <a:r>
              <a:rPr lang="en" sz="1300"/>
              <a:t>. Support Vector Machines (SVM)</a:t>
            </a:r>
            <a:endParaRPr sz="1300"/>
          </a:p>
          <a:p>
            <a:pPr indent="-311150" lvl="0" marL="457200" rtl="0" algn="l">
              <a:spcBef>
                <a:spcPts val="0"/>
              </a:spcBef>
              <a:spcAft>
                <a:spcPts val="0"/>
              </a:spcAft>
              <a:buSzPts val="1300"/>
              <a:buFont typeface="Arial"/>
              <a:buChar char="●"/>
            </a:pPr>
            <a:r>
              <a:rPr lang="en" sz="1300"/>
              <a:t>SVM is a powerful non-linear method that finds the optimal hyperplane to separate data in high-dimensional space. It uses kernel functions to capture non-linear relationships.</a:t>
            </a:r>
            <a:endParaRPr sz="1300"/>
          </a:p>
          <a:p>
            <a:pPr indent="-311150" lvl="0" marL="457200" rtl="0" algn="l">
              <a:spcBef>
                <a:spcPts val="0"/>
              </a:spcBef>
              <a:spcAft>
                <a:spcPts val="0"/>
              </a:spcAft>
              <a:buSzPts val="1300"/>
              <a:buFont typeface="Arial"/>
              <a:buChar char="●"/>
            </a:pPr>
            <a:r>
              <a:rPr lang="en" sz="1300"/>
              <a:t>Some key features of SVM is it utilizes a radial basis function (RBF) kernel used for non-linear separation. It requires tuning of cost and gamma parameters as well as handling outliers strongly by introducing slack variables.</a:t>
            </a:r>
            <a:endParaRPr sz="1300"/>
          </a:p>
          <a:p>
            <a:pPr indent="-311150" lvl="0" marL="457200" rtl="0" algn="l">
              <a:spcBef>
                <a:spcPts val="0"/>
              </a:spcBef>
              <a:spcAft>
                <a:spcPts val="0"/>
              </a:spcAft>
              <a:buSzPts val="1300"/>
              <a:buFont typeface="Arial"/>
              <a:buChar char="●"/>
            </a:pPr>
            <a:r>
              <a:rPr lang="en" sz="1300"/>
              <a:t>Performance: SVM model resulted in strong performance with the ability to generalize well. This model is computationally intensive for larger datasets and is also effective in capturing non-linear dependencies.</a:t>
            </a:r>
            <a:endParaRPr sz="1300"/>
          </a:p>
          <a:p>
            <a:pPr indent="-311150" lvl="0" marL="457200" rtl="0" algn="l">
              <a:spcBef>
                <a:spcPts val="0"/>
              </a:spcBef>
              <a:spcAft>
                <a:spcPts val="0"/>
              </a:spcAft>
              <a:buSzPts val="1300"/>
              <a:buFont typeface="Arial"/>
              <a:buChar char="●"/>
            </a:pPr>
            <a:r>
              <a:rPr lang="en" sz="1300"/>
              <a:t>## RMSE Rsquared MAE ## 0.1147053 0.5604292 0.0859519</a:t>
            </a:r>
            <a:endParaRPr sz="1300"/>
          </a:p>
          <a:p>
            <a:pPr indent="0" lvl="0" marL="457200" rtl="0" algn="l">
              <a:spcBef>
                <a:spcPts val="0"/>
              </a:spcBef>
              <a:spcAft>
                <a:spcPts val="0"/>
              </a:spcAft>
              <a:buNone/>
            </a:pPr>
            <a:r>
              <a:t/>
            </a:r>
            <a:endParaRPr sz="1300"/>
          </a:p>
        </p:txBody>
      </p:sp>
      <p:sp>
        <p:nvSpPr>
          <p:cNvPr id="428" name="Google Shape;428;p61"/>
          <p:cNvSpPr txBox="1"/>
          <p:nvPr/>
        </p:nvSpPr>
        <p:spPr>
          <a:xfrm>
            <a:off x="3423025" y="210800"/>
            <a:ext cx="994200" cy="4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rgbClr val="FF0000"/>
              </a:solidFill>
              <a:latin typeface="Work Sans"/>
              <a:ea typeface="Work Sans"/>
              <a:cs typeface="Work Sans"/>
              <a:sym typeface="Work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2"/>
          <p:cNvSpPr/>
          <p:nvPr>
            <p:ph idx="2" type="pic"/>
          </p:nvPr>
        </p:nvSpPr>
        <p:spPr>
          <a:xfrm>
            <a:off x="4634650" y="7375"/>
            <a:ext cx="4509300" cy="5143500"/>
          </a:xfrm>
          <a:prstGeom prst="rect">
            <a:avLst/>
          </a:prstGeom>
        </p:spPr>
      </p:sp>
      <p:sp>
        <p:nvSpPr>
          <p:cNvPr id="434" name="Google Shape;434;p62"/>
          <p:cNvSpPr txBox="1"/>
          <p:nvPr>
            <p:ph type="title"/>
          </p:nvPr>
        </p:nvSpPr>
        <p:spPr>
          <a:xfrm>
            <a:off x="120975" y="93725"/>
            <a:ext cx="4395900" cy="141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K-Nearest Neighbors (KNN)</a:t>
            </a:r>
            <a:endParaRPr/>
          </a:p>
          <a:p>
            <a:pPr indent="0" lvl="0" marL="0" rtl="0" algn="l">
              <a:spcBef>
                <a:spcPts val="0"/>
              </a:spcBef>
              <a:spcAft>
                <a:spcPts val="0"/>
              </a:spcAft>
              <a:buNone/>
            </a:pPr>
            <a:r>
              <a:t/>
            </a:r>
            <a:endParaRPr/>
          </a:p>
        </p:txBody>
      </p:sp>
      <p:sp>
        <p:nvSpPr>
          <p:cNvPr id="435" name="Google Shape;435;p62"/>
          <p:cNvSpPr txBox="1"/>
          <p:nvPr>
            <p:ph idx="3" type="body"/>
          </p:nvPr>
        </p:nvSpPr>
        <p:spPr>
          <a:xfrm>
            <a:off x="120975" y="1426025"/>
            <a:ext cx="4395900" cy="334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 </a:t>
            </a:r>
            <a:r>
              <a:rPr lang="en" sz="1300"/>
              <a:t>K-Nearest Neighbors (KNN)</a:t>
            </a:r>
            <a:endParaRPr sz="1300"/>
          </a:p>
          <a:p>
            <a:pPr indent="-311150" lvl="0" marL="457200" rtl="0" algn="l">
              <a:spcBef>
                <a:spcPts val="0"/>
              </a:spcBef>
              <a:spcAft>
                <a:spcPts val="0"/>
              </a:spcAft>
              <a:buSzPts val="1300"/>
              <a:buFont typeface="Work Sans"/>
              <a:buChar char="●"/>
            </a:pPr>
            <a:r>
              <a:rPr lang="en" sz="1300"/>
              <a:t>KNN is a non-parametric method that predicts pH based on the average of the nearest k observations. It focuses on the principle of similarity-distance metrics between data points.</a:t>
            </a:r>
            <a:endParaRPr sz="1300"/>
          </a:p>
          <a:p>
            <a:pPr indent="-311150" lvl="0" marL="457200" rtl="0" algn="l">
              <a:spcBef>
                <a:spcPts val="0"/>
              </a:spcBef>
              <a:spcAft>
                <a:spcPts val="0"/>
              </a:spcAft>
              <a:buSzPts val="1300"/>
              <a:buFont typeface="Arial"/>
              <a:buChar char="●"/>
            </a:pPr>
            <a:r>
              <a:rPr lang="en" sz="1300"/>
              <a:t>Some of the key features of KNN’s are it can handle computational expense of large datasets. It is tuned for optimal k value-Number of neighbors and is sensitive to noise and outliers.</a:t>
            </a:r>
            <a:endParaRPr sz="1300"/>
          </a:p>
          <a:p>
            <a:pPr indent="-311150" lvl="0" marL="457200" rtl="0" algn="l">
              <a:spcBef>
                <a:spcPts val="0"/>
              </a:spcBef>
              <a:spcAft>
                <a:spcPts val="0"/>
              </a:spcAft>
              <a:buSzPts val="1300"/>
              <a:buFont typeface="Arial"/>
              <a:buChar char="●"/>
            </a:pPr>
            <a:r>
              <a:rPr lang="en" sz="1300"/>
              <a:t>Performance: The KNN model had a good balance between simplicity and efficiency. It also pointed out the relevance of tuning k for better predictions.</a:t>
            </a:r>
            <a:endParaRPr sz="1300"/>
          </a:p>
          <a:p>
            <a:pPr indent="-311150" lvl="0" marL="457200" rtl="0" algn="l">
              <a:spcBef>
                <a:spcPts val="0"/>
              </a:spcBef>
              <a:spcAft>
                <a:spcPts val="0"/>
              </a:spcAft>
              <a:buSzPts val="1300"/>
              <a:buFont typeface="Work Sans"/>
              <a:buChar char="●"/>
            </a:pPr>
            <a:r>
              <a:rPr lang="en" sz="1300"/>
              <a:t>## RMSE Rsquared MAE ## 0.11957078 0.51936213 0.08987493</a:t>
            </a:r>
            <a:endParaRPr sz="1300"/>
          </a:p>
        </p:txBody>
      </p:sp>
      <p:pic>
        <p:nvPicPr>
          <p:cNvPr descr="Arial view of tropical rainforest." id="436" name="Google Shape;436;p62"/>
          <p:cNvPicPr preferRelativeResize="0"/>
          <p:nvPr>
            <p:ph idx="2" type="pic"/>
          </p:nvPr>
        </p:nvPicPr>
        <p:blipFill rotWithShape="1">
          <a:blip r:embed="rId3">
            <a:alphaModFix/>
          </a:blip>
          <a:srcRect b="0" l="9860" r="31622" t="0"/>
          <a:stretch/>
        </p:blipFill>
        <p:spPr>
          <a:xfrm>
            <a:off x="4634650" y="7375"/>
            <a:ext cx="4509302" cy="514350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3"/>
          <p:cNvSpPr/>
          <p:nvPr>
            <p:ph idx="2" type="pic"/>
          </p:nvPr>
        </p:nvSpPr>
        <p:spPr>
          <a:xfrm>
            <a:off x="4634650" y="7375"/>
            <a:ext cx="4509300" cy="5143500"/>
          </a:xfrm>
          <a:prstGeom prst="rect">
            <a:avLst/>
          </a:prstGeom>
        </p:spPr>
      </p:sp>
      <p:sp>
        <p:nvSpPr>
          <p:cNvPr id="442" name="Google Shape;442;p63"/>
          <p:cNvSpPr txBox="1"/>
          <p:nvPr>
            <p:ph type="title"/>
          </p:nvPr>
        </p:nvSpPr>
        <p:spPr>
          <a:xfrm>
            <a:off x="120975" y="75200"/>
            <a:ext cx="4395900" cy="105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a:t>
            </a:r>
            <a:endParaRPr/>
          </a:p>
          <a:p>
            <a:pPr indent="0" lvl="0" marL="0" rtl="0" algn="l">
              <a:spcBef>
                <a:spcPts val="0"/>
              </a:spcBef>
              <a:spcAft>
                <a:spcPts val="0"/>
              </a:spcAft>
              <a:buNone/>
            </a:pPr>
            <a:r>
              <a:t/>
            </a:r>
            <a:endParaRPr/>
          </a:p>
        </p:txBody>
      </p:sp>
      <p:sp>
        <p:nvSpPr>
          <p:cNvPr id="443" name="Google Shape;443;p63"/>
          <p:cNvSpPr txBox="1"/>
          <p:nvPr>
            <p:ph idx="3" type="body"/>
          </p:nvPr>
        </p:nvSpPr>
        <p:spPr>
          <a:xfrm>
            <a:off x="120975" y="903500"/>
            <a:ext cx="4395900" cy="386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g.</a:t>
            </a:r>
            <a:r>
              <a:rPr lang="en" sz="1300"/>
              <a:t> Random Forest</a:t>
            </a:r>
            <a:endParaRPr sz="1300"/>
          </a:p>
          <a:p>
            <a:pPr indent="-311150" lvl="0" marL="457200" rtl="0" algn="l">
              <a:spcBef>
                <a:spcPts val="0"/>
              </a:spcBef>
              <a:spcAft>
                <a:spcPts val="0"/>
              </a:spcAft>
              <a:buSzPts val="1300"/>
              <a:buFont typeface="Arial"/>
              <a:buChar char="●"/>
            </a:pPr>
            <a:r>
              <a:rPr lang="en" sz="1300"/>
              <a:t>Random Forest is an ensemble learning method that constructs multiple decision trees and then combines their predictions for improved accuracy. RF handles nonlinear relationships and interactions effectively.</a:t>
            </a:r>
            <a:endParaRPr sz="1300"/>
          </a:p>
          <a:p>
            <a:pPr indent="-311150" lvl="0" marL="457200" rtl="0" algn="l">
              <a:spcBef>
                <a:spcPts val="0"/>
              </a:spcBef>
              <a:spcAft>
                <a:spcPts val="0"/>
              </a:spcAft>
              <a:buSzPts val="1300"/>
              <a:buFont typeface="Arial"/>
              <a:buChar char="●"/>
            </a:pPr>
            <a:r>
              <a:rPr lang="en" sz="1300"/>
              <a:t>Some of the key features of RF is the ability to automatically determine important predictors. It is robust to overfitting due to averaging and can handle missing data and high-dimensional datasets.</a:t>
            </a:r>
            <a:endParaRPr sz="1300"/>
          </a:p>
          <a:p>
            <a:pPr indent="-311150" lvl="0" marL="457200" rtl="0" algn="l">
              <a:spcBef>
                <a:spcPts val="0"/>
              </a:spcBef>
              <a:spcAft>
                <a:spcPts val="0"/>
              </a:spcAft>
              <a:buSzPts val="1300"/>
              <a:buFont typeface="Arial"/>
              <a:buChar char="●"/>
            </a:pPr>
            <a:r>
              <a:rPr lang="en" sz="1300"/>
              <a:t>Performance: The Random Forest model is the best overall performance among all models. The most important predictors according to RF are Brand Code, Manufacturing Flow, Pressure Vacuum. RF Demonstrated reliability and robustness in predicting pH levels.</a:t>
            </a:r>
            <a:endParaRPr sz="1300"/>
          </a:p>
          <a:p>
            <a:pPr indent="-311150" lvl="0" marL="457200" rtl="0" algn="l">
              <a:spcBef>
                <a:spcPts val="0"/>
              </a:spcBef>
              <a:spcAft>
                <a:spcPts val="0"/>
              </a:spcAft>
              <a:buSzPts val="1300"/>
              <a:buFont typeface="Arial"/>
              <a:buChar char="●"/>
            </a:pPr>
            <a:r>
              <a:rPr lang="en" sz="1300"/>
              <a:t>## RMSE Rsquared MAE ## 0.09746611 0.69074149 0.07416578</a:t>
            </a:r>
            <a:endParaRPr sz="1300"/>
          </a:p>
          <a:p>
            <a:pPr indent="0" lvl="0" marL="0" rtl="0" algn="l">
              <a:spcBef>
                <a:spcPts val="0"/>
              </a:spcBef>
              <a:spcAft>
                <a:spcPts val="0"/>
              </a:spcAft>
              <a:buNone/>
            </a:pPr>
            <a:r>
              <a:t/>
            </a:r>
            <a:endParaRPr sz="1300"/>
          </a:p>
        </p:txBody>
      </p:sp>
      <p:pic>
        <p:nvPicPr>
          <p:cNvPr descr="Arial view of tropical rainforest." id="444" name="Google Shape;444;p63"/>
          <p:cNvPicPr preferRelativeResize="0"/>
          <p:nvPr>
            <p:ph idx="2" type="pic"/>
          </p:nvPr>
        </p:nvPicPr>
        <p:blipFill rotWithShape="1">
          <a:blip r:embed="rId3">
            <a:alphaModFix/>
          </a:blip>
          <a:srcRect b="0" l="9860" r="31622" t="0"/>
          <a:stretch/>
        </p:blipFill>
        <p:spPr>
          <a:xfrm>
            <a:off x="4634650" y="7375"/>
            <a:ext cx="4509302" cy="514350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4"/>
          <p:cNvSpPr/>
          <p:nvPr>
            <p:ph idx="2" type="pic"/>
          </p:nvPr>
        </p:nvSpPr>
        <p:spPr>
          <a:xfrm>
            <a:off x="4634650" y="7375"/>
            <a:ext cx="4509300" cy="5143500"/>
          </a:xfrm>
          <a:prstGeom prst="rect">
            <a:avLst/>
          </a:prstGeom>
        </p:spPr>
      </p:sp>
      <p:sp>
        <p:nvSpPr>
          <p:cNvPr id="450" name="Google Shape;450;p64"/>
          <p:cNvSpPr txBox="1"/>
          <p:nvPr>
            <p:ph type="title"/>
          </p:nvPr>
        </p:nvSpPr>
        <p:spPr>
          <a:xfrm>
            <a:off x="120975" y="149999"/>
            <a:ext cx="4395900" cy="82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Boosted Trees</a:t>
            </a:r>
            <a:endParaRPr/>
          </a:p>
          <a:p>
            <a:pPr indent="0" lvl="0" marL="0" rtl="0" algn="l">
              <a:spcBef>
                <a:spcPts val="0"/>
              </a:spcBef>
              <a:spcAft>
                <a:spcPts val="0"/>
              </a:spcAft>
              <a:buNone/>
            </a:pPr>
            <a:r>
              <a:t/>
            </a:r>
            <a:endParaRPr/>
          </a:p>
        </p:txBody>
      </p:sp>
      <p:sp>
        <p:nvSpPr>
          <p:cNvPr id="451" name="Google Shape;451;p64"/>
          <p:cNvSpPr txBox="1"/>
          <p:nvPr>
            <p:ph idx="3" type="body"/>
          </p:nvPr>
        </p:nvSpPr>
        <p:spPr>
          <a:xfrm>
            <a:off x="120975" y="1017375"/>
            <a:ext cx="4395900" cy="371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t>
            </a:r>
            <a:r>
              <a:rPr lang="en"/>
              <a:t>. Boosted Trees</a:t>
            </a:r>
            <a:endParaRPr/>
          </a:p>
          <a:p>
            <a:pPr indent="-317500" lvl="0" marL="457200" rtl="0" algn="l">
              <a:spcBef>
                <a:spcPts val="0"/>
              </a:spcBef>
              <a:spcAft>
                <a:spcPts val="0"/>
              </a:spcAft>
              <a:buSzPts val="1400"/>
              <a:buChar char="●"/>
            </a:pPr>
            <a:r>
              <a:rPr lang="en"/>
              <a:t>Boosted trees is a generalized sequential ensemble method that builds decision trees iteratively to correct errors of previous models. It has a focus on minimizing bias.</a:t>
            </a:r>
            <a:endParaRPr/>
          </a:p>
          <a:p>
            <a:pPr indent="-317500" lvl="0" marL="457200" rtl="0" algn="l">
              <a:spcBef>
                <a:spcPts val="0"/>
              </a:spcBef>
              <a:spcAft>
                <a:spcPts val="0"/>
              </a:spcAft>
              <a:buSzPts val="1400"/>
              <a:buChar char="●"/>
            </a:pPr>
            <a:r>
              <a:rPr lang="en"/>
              <a:t>Some of the key features of Boosted Trees are interaction depth, number of trees, and learning rate tuned. It also performs regularization to avoid overfitting.</a:t>
            </a:r>
            <a:endParaRPr/>
          </a:p>
          <a:p>
            <a:pPr indent="-317500" lvl="0" marL="457200" rtl="0" algn="l">
              <a:spcBef>
                <a:spcPts val="0"/>
              </a:spcBef>
              <a:spcAft>
                <a:spcPts val="0"/>
              </a:spcAft>
              <a:buSzPts val="1400"/>
              <a:buChar char="●"/>
            </a:pPr>
            <a:r>
              <a:rPr lang="en"/>
              <a:t>Performance: The Boosted Trees model has competitive performance but is slightly less effective than Random Forest. It is quite useful for identifying subtle patterns in data.</a:t>
            </a:r>
            <a:endParaRPr/>
          </a:p>
          <a:p>
            <a:pPr indent="-317500" lvl="0" marL="457200" rtl="0" algn="l">
              <a:spcBef>
                <a:spcPts val="0"/>
              </a:spcBef>
              <a:spcAft>
                <a:spcPts val="0"/>
              </a:spcAft>
              <a:buSzPts val="1400"/>
              <a:buChar char="●"/>
            </a:pPr>
            <a:r>
              <a:rPr lang="en"/>
              <a:t>## RMSE Rsquared MAE ## 0.09927913 0.66402274 0.07673660</a:t>
            </a:r>
            <a:endParaRPr/>
          </a:p>
          <a:p>
            <a:pPr indent="0" lvl="0" marL="0" rtl="0" algn="l">
              <a:spcBef>
                <a:spcPts val="0"/>
              </a:spcBef>
              <a:spcAft>
                <a:spcPts val="0"/>
              </a:spcAft>
              <a:buNone/>
            </a:pPr>
            <a:r>
              <a:t/>
            </a:r>
            <a:endParaRPr/>
          </a:p>
        </p:txBody>
      </p:sp>
      <p:pic>
        <p:nvPicPr>
          <p:cNvPr descr="Arial view of tropical rainforest." id="452" name="Google Shape;452;p64"/>
          <p:cNvPicPr preferRelativeResize="0"/>
          <p:nvPr>
            <p:ph idx="2" type="pic"/>
          </p:nvPr>
        </p:nvPicPr>
        <p:blipFill rotWithShape="1">
          <a:blip r:embed="rId3">
            <a:alphaModFix/>
          </a:blip>
          <a:srcRect b="0" l="9860" r="31622" t="0"/>
          <a:stretch/>
        </p:blipFill>
        <p:spPr>
          <a:xfrm>
            <a:off x="4634650" y="7375"/>
            <a:ext cx="4509302" cy="514350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65"/>
          <p:cNvSpPr/>
          <p:nvPr>
            <p:ph idx="2" type="pic"/>
          </p:nvPr>
        </p:nvSpPr>
        <p:spPr>
          <a:xfrm>
            <a:off x="4634650" y="7375"/>
            <a:ext cx="4509300" cy="5143500"/>
          </a:xfrm>
          <a:prstGeom prst="rect">
            <a:avLst/>
          </a:prstGeom>
        </p:spPr>
      </p:sp>
      <p:sp>
        <p:nvSpPr>
          <p:cNvPr id="458" name="Google Shape;458;p65"/>
          <p:cNvSpPr txBox="1"/>
          <p:nvPr>
            <p:ph type="title"/>
          </p:nvPr>
        </p:nvSpPr>
        <p:spPr>
          <a:xfrm>
            <a:off x="118775" y="103649"/>
            <a:ext cx="4395900" cy="210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Cubist</a:t>
            </a:r>
            <a:endParaRPr/>
          </a:p>
          <a:p>
            <a:pPr indent="0" lvl="0" marL="0" rtl="0" algn="l">
              <a:spcBef>
                <a:spcPts val="0"/>
              </a:spcBef>
              <a:spcAft>
                <a:spcPts val="0"/>
              </a:spcAft>
              <a:buNone/>
            </a:pPr>
            <a:r>
              <a:t/>
            </a:r>
            <a:endParaRPr/>
          </a:p>
        </p:txBody>
      </p:sp>
      <p:sp>
        <p:nvSpPr>
          <p:cNvPr id="459" name="Google Shape;459;p65"/>
          <p:cNvSpPr txBox="1"/>
          <p:nvPr>
            <p:ph idx="3" type="body"/>
          </p:nvPr>
        </p:nvSpPr>
        <p:spPr>
          <a:xfrm>
            <a:off x="118775" y="975275"/>
            <a:ext cx="4395900" cy="353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t>
            </a:r>
            <a:r>
              <a:rPr lang="en"/>
              <a:t> Cubist</a:t>
            </a:r>
            <a:endParaRPr/>
          </a:p>
          <a:p>
            <a:pPr indent="-317500" lvl="0" marL="457200" rtl="0" algn="l">
              <a:spcBef>
                <a:spcPts val="0"/>
              </a:spcBef>
              <a:spcAft>
                <a:spcPts val="0"/>
              </a:spcAft>
              <a:buSzPts val="1400"/>
              <a:buFont typeface="Arial"/>
              <a:buChar char="●"/>
            </a:pPr>
            <a:r>
              <a:rPr lang="en"/>
              <a:t>The Cubist model combines linear regression models with rule-based decision trees for enhanced interpretability and accuracy. It is suitable for both regression and classification tasks.</a:t>
            </a:r>
            <a:endParaRPr/>
          </a:p>
          <a:p>
            <a:pPr indent="-317500" lvl="0" marL="457200" rtl="0" algn="l">
              <a:spcBef>
                <a:spcPts val="0"/>
              </a:spcBef>
              <a:spcAft>
                <a:spcPts val="0"/>
              </a:spcAft>
              <a:buSzPts val="1400"/>
              <a:buFont typeface="Arial"/>
              <a:buChar char="●"/>
            </a:pPr>
            <a:r>
              <a:rPr lang="en"/>
              <a:t>Some of the key features of the Cubist model is it automatically generates rules based on predictors. It goes further by balancing interpretability and flexibility.</a:t>
            </a:r>
            <a:endParaRPr/>
          </a:p>
          <a:p>
            <a:pPr indent="-317500" lvl="0" marL="457200" rtl="0" algn="l">
              <a:spcBef>
                <a:spcPts val="0"/>
              </a:spcBef>
              <a:spcAft>
                <a:spcPts val="0"/>
              </a:spcAft>
              <a:buSzPts val="1400"/>
              <a:buFont typeface="Arial"/>
              <a:buChar char="●"/>
            </a:pPr>
            <a:r>
              <a:rPr lang="en"/>
              <a:t>Performance: The Cubist model has the second best in performance after Random Forest. One of the most important components is it is highly interpretable and useful for actionable insights.</a:t>
            </a:r>
            <a:endParaRPr/>
          </a:p>
          <a:p>
            <a:pPr indent="-317500" lvl="0" marL="457200" rtl="0" algn="l">
              <a:spcBef>
                <a:spcPts val="0"/>
              </a:spcBef>
              <a:spcAft>
                <a:spcPts val="0"/>
              </a:spcAft>
              <a:buSzPts val="1400"/>
              <a:buFont typeface="Arial"/>
              <a:buChar char="●"/>
            </a:pPr>
            <a:r>
              <a:rPr lang="en"/>
              <a:t>## RMSE Rsquared MAE ## 0.09719990 0.67862646 0.07120253</a:t>
            </a:r>
            <a:endParaRPr/>
          </a:p>
          <a:p>
            <a:pPr indent="0" lvl="0" marL="0" rtl="0" algn="l">
              <a:spcBef>
                <a:spcPts val="0"/>
              </a:spcBef>
              <a:spcAft>
                <a:spcPts val="0"/>
              </a:spcAft>
              <a:buNone/>
            </a:pPr>
            <a:r>
              <a:t/>
            </a:r>
            <a:endParaRPr/>
          </a:p>
        </p:txBody>
      </p:sp>
      <p:pic>
        <p:nvPicPr>
          <p:cNvPr descr="Arial view of tropical rainforest." id="460" name="Google Shape;460;p65"/>
          <p:cNvPicPr preferRelativeResize="0"/>
          <p:nvPr>
            <p:ph idx="2" type="pic"/>
          </p:nvPr>
        </p:nvPicPr>
        <p:blipFill rotWithShape="1">
          <a:blip r:embed="rId3">
            <a:alphaModFix/>
          </a:blip>
          <a:srcRect b="0" l="9860" r="31622" t="0"/>
          <a:stretch/>
        </p:blipFill>
        <p:spPr>
          <a:xfrm>
            <a:off x="4634650" y="7375"/>
            <a:ext cx="4509302" cy="514350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descr="Farmer examining crops." id="465" name="Google Shape;465;p66"/>
          <p:cNvPicPr preferRelativeResize="0"/>
          <p:nvPr>
            <p:ph idx="2" type="pic"/>
          </p:nvPr>
        </p:nvPicPr>
        <p:blipFill rotWithShape="1">
          <a:blip r:embed="rId3">
            <a:alphaModFix/>
          </a:blip>
          <a:srcRect b="0" l="19622" r="19628" t="0"/>
          <a:stretch/>
        </p:blipFill>
        <p:spPr>
          <a:xfrm>
            <a:off x="6839350" y="-44850"/>
            <a:ext cx="2349601" cy="5143501"/>
          </a:xfrm>
          <a:prstGeom prst="rect">
            <a:avLst/>
          </a:prstGeom>
        </p:spPr>
      </p:pic>
      <p:sp>
        <p:nvSpPr>
          <p:cNvPr id="466" name="Google Shape;466;p66"/>
          <p:cNvSpPr txBox="1"/>
          <p:nvPr>
            <p:ph idx="4" type="body"/>
          </p:nvPr>
        </p:nvSpPr>
        <p:spPr>
          <a:xfrm>
            <a:off x="55300" y="41175"/>
            <a:ext cx="6603000" cy="54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rPr lang="en"/>
              <a:t>Model Evaluation and Selection</a:t>
            </a:r>
            <a:endParaRPr/>
          </a:p>
        </p:txBody>
      </p:sp>
      <p:pic>
        <p:nvPicPr>
          <p:cNvPr id="467" name="Google Shape;467;p66"/>
          <p:cNvPicPr preferRelativeResize="0"/>
          <p:nvPr/>
        </p:nvPicPr>
        <p:blipFill>
          <a:blip r:embed="rId4">
            <a:alphaModFix/>
          </a:blip>
          <a:stretch>
            <a:fillRect/>
          </a:stretch>
        </p:blipFill>
        <p:spPr>
          <a:xfrm>
            <a:off x="1042163" y="3028628"/>
            <a:ext cx="4629275" cy="2037508"/>
          </a:xfrm>
          <a:prstGeom prst="rect">
            <a:avLst/>
          </a:prstGeom>
          <a:noFill/>
          <a:ln>
            <a:noFill/>
          </a:ln>
        </p:spPr>
      </p:pic>
      <p:sp>
        <p:nvSpPr>
          <p:cNvPr id="468" name="Google Shape;468;p66"/>
          <p:cNvSpPr txBox="1"/>
          <p:nvPr/>
        </p:nvSpPr>
        <p:spPr>
          <a:xfrm>
            <a:off x="55300" y="727626"/>
            <a:ext cx="6603000" cy="230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Work Sans"/>
                <a:ea typeface="Work Sans"/>
                <a:cs typeface="Work Sans"/>
                <a:sym typeface="Work Sans"/>
              </a:rPr>
              <a:t>For evaluating our models we elected to use R squared as our rating metric. Comparing the R squared scores we see that the random forest model has the best score. This score essentially says that we can be confident that about 70% of the factors which contribute to PH are contained in our data for predictions.</a:t>
            </a:r>
            <a:endParaRPr>
              <a:solidFill>
                <a:schemeClr val="lt1"/>
              </a:solidFill>
              <a:latin typeface="Work Sans"/>
              <a:ea typeface="Work Sans"/>
              <a:cs typeface="Work Sans"/>
              <a:sym typeface="Work Sans"/>
            </a:endParaRPr>
          </a:p>
          <a:p>
            <a:pPr indent="0" lvl="0" marL="0" rtl="0" algn="l">
              <a:spcBef>
                <a:spcPts val="0"/>
              </a:spcBef>
              <a:spcAft>
                <a:spcPts val="0"/>
              </a:spcAft>
              <a:buNone/>
            </a:pPr>
            <a:r>
              <a:t/>
            </a:r>
            <a:endParaRPr>
              <a:solidFill>
                <a:schemeClr val="lt1"/>
              </a:solidFill>
              <a:latin typeface="Work Sans"/>
              <a:ea typeface="Work Sans"/>
              <a:cs typeface="Work Sans"/>
              <a:sym typeface="Work Sans"/>
            </a:endParaRPr>
          </a:p>
          <a:p>
            <a:pPr indent="0" lvl="0" marL="0" rtl="0" algn="l">
              <a:spcBef>
                <a:spcPts val="0"/>
              </a:spcBef>
              <a:spcAft>
                <a:spcPts val="0"/>
              </a:spcAft>
              <a:buNone/>
            </a:pPr>
            <a:r>
              <a:rPr lang="en">
                <a:solidFill>
                  <a:schemeClr val="lt1"/>
                </a:solidFill>
                <a:latin typeface="Work Sans"/>
                <a:ea typeface="Work Sans"/>
                <a:cs typeface="Work Sans"/>
                <a:sym typeface="Work Sans"/>
              </a:rPr>
              <a:t>Because of this we’ve elected to select the Random Forest model as it is our best performing model. Results from this model should be used to help guide outcomes and anything flagged by the model should warrant more investigation.</a:t>
            </a:r>
            <a:endParaRPr>
              <a:solidFill>
                <a:schemeClr val="lt1"/>
              </a:solidFill>
              <a:latin typeface="Work Sans"/>
              <a:ea typeface="Work Sans"/>
              <a:cs typeface="Work Sans"/>
              <a:sym typeface="Work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7"/>
          <p:cNvSpPr txBox="1"/>
          <p:nvPr>
            <p:ph idx="3" type="subTitle"/>
          </p:nvPr>
        </p:nvSpPr>
        <p:spPr>
          <a:xfrm>
            <a:off x="55300" y="41175"/>
            <a:ext cx="4020000" cy="581700"/>
          </a:xfrm>
          <a:prstGeom prst="rect">
            <a:avLst/>
          </a:prstGeom>
        </p:spPr>
        <p:txBody>
          <a:bodyPr anchorCtr="0" anchor="b" bIns="91425" lIns="91425" spcFirstLastPara="1" rIns="91425" wrap="square" tIns="91425">
            <a:noAutofit/>
          </a:bodyPr>
          <a:lstStyle/>
          <a:p>
            <a:pPr indent="0" lvl="0" marL="0" rtl="0" algn="l">
              <a:lnSpc>
                <a:spcPct val="80000"/>
              </a:lnSpc>
              <a:spcBef>
                <a:spcPts val="0"/>
              </a:spcBef>
              <a:spcAft>
                <a:spcPts val="0"/>
              </a:spcAft>
              <a:buClr>
                <a:schemeClr val="dk1"/>
              </a:buClr>
              <a:buSzPts val="1100"/>
              <a:buFont typeface="Arial"/>
              <a:buNone/>
            </a:pPr>
            <a:r>
              <a:rPr lang="en" sz="2400"/>
              <a:t>Conclusion and Results</a:t>
            </a:r>
            <a:endParaRPr/>
          </a:p>
        </p:txBody>
      </p:sp>
      <p:sp>
        <p:nvSpPr>
          <p:cNvPr id="474" name="Google Shape;474;p67"/>
          <p:cNvSpPr txBox="1"/>
          <p:nvPr>
            <p:ph idx="4" type="body"/>
          </p:nvPr>
        </p:nvSpPr>
        <p:spPr>
          <a:xfrm>
            <a:off x="55300" y="622875"/>
            <a:ext cx="9088800" cy="4334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400"/>
              <a:t>The Random Forest model has proven to be an effective and reliable tool for predicting pH levels within ABC Beverage's manufacturing process. By analyzing historical data, we identified key factors that influence pH levels, providing a deeper understanding of the manufacturing process. This knowledge will allow for proactive adjustments to ensure product consistency and compliance with regulations.</a:t>
            </a:r>
            <a:endParaRPr sz="1400"/>
          </a:p>
          <a:p>
            <a:pPr indent="0" lvl="0" marL="0" rtl="0" algn="l">
              <a:lnSpc>
                <a:spcPct val="115000"/>
              </a:lnSpc>
              <a:spcBef>
                <a:spcPts val="1200"/>
              </a:spcBef>
              <a:spcAft>
                <a:spcPts val="0"/>
              </a:spcAft>
              <a:buClr>
                <a:schemeClr val="dk1"/>
              </a:buClr>
              <a:buSzPts val="1100"/>
              <a:buFont typeface="Arial"/>
              <a:buNone/>
            </a:pPr>
            <a:r>
              <a:rPr lang="en" sz="1400"/>
              <a:t>The predictive accuracy of approximately 70% highlights the model's capability to anticipate pH variations and support operational decisions. Key insights, such as the significance of "Brand Code" and "Manufacturing Flow," can inform targeted process improvements, minimizing variability and enhancing efficiency.</a:t>
            </a:r>
            <a:endParaRPr sz="1400"/>
          </a:p>
          <a:p>
            <a:pPr indent="0" lvl="0" marL="0" rtl="0" algn="l">
              <a:lnSpc>
                <a:spcPct val="115000"/>
              </a:lnSpc>
              <a:spcBef>
                <a:spcPts val="1200"/>
              </a:spcBef>
              <a:spcAft>
                <a:spcPts val="0"/>
              </a:spcAft>
              <a:buClr>
                <a:schemeClr val="dk1"/>
              </a:buClr>
              <a:buSzPts val="1100"/>
              <a:buFont typeface="Arial"/>
              <a:buNone/>
            </a:pPr>
            <a:r>
              <a:rPr lang="en" sz="1400"/>
              <a:t>Furthermore, the model has practical applications for real-time monitoring of pH levels, offering a mechanism for early detection of potential issues. This capability reduces downtime and waste while ensuring high-quality production standards are maintained. The Excel-based forecast ensures the model's seamless integration into existing workflows, providing stakeholders with accessible and actionable information.</a:t>
            </a:r>
            <a:endParaRPr sz="1400"/>
          </a:p>
          <a:p>
            <a:pPr indent="0" lvl="0" marL="0" rtl="0" algn="l">
              <a:lnSpc>
                <a:spcPct val="115000"/>
              </a:lnSpc>
              <a:spcBef>
                <a:spcPts val="1200"/>
              </a:spcBef>
              <a:spcAft>
                <a:spcPts val="0"/>
              </a:spcAft>
              <a:buNone/>
            </a:pPr>
            <a:r>
              <a:t/>
            </a:r>
            <a:endParaRPr sz="1400"/>
          </a:p>
          <a:p>
            <a:pPr indent="0" lvl="0" marL="0" rtl="0" algn="l">
              <a:lnSpc>
                <a:spcPct val="115000"/>
              </a:lnSpc>
              <a:spcBef>
                <a:spcPts val="1200"/>
              </a:spcBef>
              <a:spcAft>
                <a:spcPts val="0"/>
              </a:spcAft>
              <a:buNone/>
            </a:pPr>
            <a:r>
              <a:t/>
            </a:r>
            <a:endParaRPr sz="1400"/>
          </a:p>
          <a:p>
            <a:pPr indent="0" lvl="0" marL="0" rtl="0" algn="l">
              <a:lnSpc>
                <a:spcPct val="80000"/>
              </a:lnSpc>
              <a:spcBef>
                <a:spcPts val="1200"/>
              </a:spcBef>
              <a:spcAft>
                <a:spcPts val="0"/>
              </a:spcAft>
              <a:buClr>
                <a:schemeClr val="dk1"/>
              </a:buClr>
              <a:buSzPts val="1100"/>
              <a:buFont typeface="Arial"/>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8"/>
          <p:cNvSpPr txBox="1"/>
          <p:nvPr>
            <p:ph idx="4" type="body"/>
          </p:nvPr>
        </p:nvSpPr>
        <p:spPr>
          <a:xfrm>
            <a:off x="100" y="41175"/>
            <a:ext cx="9144000" cy="50442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400">
                <a:solidFill>
                  <a:srgbClr val="FFFFFF"/>
                </a:solidFill>
                <a:latin typeface="Arial"/>
                <a:ea typeface="Arial"/>
                <a:cs typeface="Arial"/>
                <a:sym typeface="Arial"/>
              </a:rPr>
              <a:t>The Random Forest model not only fulfills regulatory requirements but also provides a roadmap for continuous improvement in production processes. By understanding and leveraging the drivers of pH variability, ABC Beverage can maintain its commitment to product excellence and operational efficiency.</a:t>
            </a:r>
            <a:endParaRPr sz="1400">
              <a:solidFill>
                <a:srgbClr val="FFFFFF"/>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 sz="1400">
                <a:solidFill>
                  <a:srgbClr val="FFFFFF"/>
                </a:solidFill>
                <a:latin typeface="Arial"/>
                <a:ea typeface="Arial"/>
                <a:cs typeface="Arial"/>
                <a:sym typeface="Arial"/>
              </a:rPr>
              <a:t>Recommendations:</a:t>
            </a:r>
            <a:endParaRPr b="1" sz="1400">
              <a:solidFill>
                <a:srgbClr val="FFFFFF"/>
              </a:solidFill>
              <a:latin typeface="Arial"/>
              <a:ea typeface="Arial"/>
              <a:cs typeface="Arial"/>
              <a:sym typeface="Arial"/>
            </a:endParaRPr>
          </a:p>
          <a:p>
            <a:pPr indent="-317500" lvl="0" marL="457200" rtl="0" algn="l">
              <a:lnSpc>
                <a:spcPct val="115000"/>
              </a:lnSpc>
              <a:spcBef>
                <a:spcPts val="1200"/>
              </a:spcBef>
              <a:spcAft>
                <a:spcPts val="0"/>
              </a:spcAft>
              <a:buClr>
                <a:srgbClr val="FFFFFF"/>
              </a:buClr>
              <a:buSzPts val="1400"/>
              <a:buFont typeface="Arial"/>
              <a:buChar char="●"/>
            </a:pPr>
            <a:r>
              <a:rPr b="1" lang="en" sz="1400">
                <a:solidFill>
                  <a:srgbClr val="FFFFFF"/>
                </a:solidFill>
                <a:latin typeface="Arial"/>
                <a:ea typeface="Arial"/>
                <a:cs typeface="Arial"/>
                <a:sym typeface="Arial"/>
              </a:rPr>
              <a:t>Integration:</a:t>
            </a:r>
            <a:r>
              <a:rPr lang="en" sz="1400">
                <a:solidFill>
                  <a:srgbClr val="FFFFFF"/>
                </a:solidFill>
                <a:latin typeface="Arial"/>
                <a:ea typeface="Arial"/>
                <a:cs typeface="Arial"/>
                <a:sym typeface="Arial"/>
              </a:rPr>
              <a:t> Embed the model into routine operations for continuous monitoring and adjustments.</a:t>
            </a:r>
            <a:endParaRPr sz="1400">
              <a:solidFill>
                <a:srgbClr val="FFFFFF"/>
              </a:solidFill>
              <a:latin typeface="Arial"/>
              <a:ea typeface="Arial"/>
              <a:cs typeface="Arial"/>
              <a:sym typeface="Arial"/>
            </a:endParaRPr>
          </a:p>
          <a:p>
            <a:pPr indent="-317500" lvl="0" marL="457200" rtl="0" algn="l">
              <a:lnSpc>
                <a:spcPct val="115000"/>
              </a:lnSpc>
              <a:spcBef>
                <a:spcPts val="0"/>
              </a:spcBef>
              <a:spcAft>
                <a:spcPts val="0"/>
              </a:spcAft>
              <a:buClr>
                <a:srgbClr val="FFFFFF"/>
              </a:buClr>
              <a:buSzPts val="1400"/>
              <a:buFont typeface="Arial"/>
              <a:buChar char="●"/>
            </a:pPr>
            <a:r>
              <a:rPr b="1" lang="en" sz="1400">
                <a:solidFill>
                  <a:srgbClr val="FFFFFF"/>
                </a:solidFill>
                <a:latin typeface="Arial"/>
                <a:ea typeface="Arial"/>
                <a:cs typeface="Arial"/>
                <a:sym typeface="Arial"/>
              </a:rPr>
              <a:t>Investigation:</a:t>
            </a:r>
            <a:r>
              <a:rPr lang="en" sz="1400">
                <a:solidFill>
                  <a:srgbClr val="FFFFFF"/>
                </a:solidFill>
                <a:latin typeface="Arial"/>
                <a:ea typeface="Arial"/>
                <a:cs typeface="Arial"/>
                <a:sym typeface="Arial"/>
              </a:rPr>
              <a:t> Use flagged predictions to explore underlying issues, ensuring swift corrective actions.</a:t>
            </a:r>
            <a:endParaRPr sz="1400">
              <a:solidFill>
                <a:srgbClr val="FFFFFF"/>
              </a:solidFill>
              <a:latin typeface="Arial"/>
              <a:ea typeface="Arial"/>
              <a:cs typeface="Arial"/>
              <a:sym typeface="Arial"/>
            </a:endParaRPr>
          </a:p>
          <a:p>
            <a:pPr indent="-317500" lvl="0" marL="457200" rtl="0" algn="l">
              <a:lnSpc>
                <a:spcPct val="115000"/>
              </a:lnSpc>
              <a:spcBef>
                <a:spcPts val="0"/>
              </a:spcBef>
              <a:spcAft>
                <a:spcPts val="0"/>
              </a:spcAft>
              <a:buClr>
                <a:srgbClr val="FFFFFF"/>
              </a:buClr>
              <a:buSzPts val="1400"/>
              <a:buFont typeface="Arial"/>
              <a:buChar char="●"/>
            </a:pPr>
            <a:r>
              <a:rPr b="1" lang="en" sz="1400">
                <a:solidFill>
                  <a:srgbClr val="FFFFFF"/>
                </a:solidFill>
                <a:latin typeface="Arial"/>
                <a:ea typeface="Arial"/>
                <a:cs typeface="Arial"/>
                <a:sym typeface="Arial"/>
              </a:rPr>
              <a:t>Continuous Improvement:</a:t>
            </a:r>
            <a:r>
              <a:rPr lang="en" sz="1400">
                <a:solidFill>
                  <a:srgbClr val="FFFFFF"/>
                </a:solidFill>
                <a:latin typeface="Arial"/>
                <a:ea typeface="Arial"/>
                <a:cs typeface="Arial"/>
                <a:sym typeface="Arial"/>
              </a:rPr>
              <a:t> Periodically update the model with new data to maintain accuracy and relevance.</a:t>
            </a:r>
            <a:endParaRPr sz="1400">
              <a:solidFill>
                <a:srgbClr val="FFFFFF"/>
              </a:solidFill>
              <a:latin typeface="Arial"/>
              <a:ea typeface="Arial"/>
              <a:cs typeface="Arial"/>
              <a:sym typeface="Arial"/>
            </a:endParaRPr>
          </a:p>
          <a:p>
            <a:pPr indent="-317500" lvl="0" marL="457200" rtl="0" algn="l">
              <a:lnSpc>
                <a:spcPct val="115000"/>
              </a:lnSpc>
              <a:spcBef>
                <a:spcPts val="0"/>
              </a:spcBef>
              <a:spcAft>
                <a:spcPts val="0"/>
              </a:spcAft>
              <a:buClr>
                <a:srgbClr val="FFFFFF"/>
              </a:buClr>
              <a:buSzPts val="1400"/>
              <a:buFont typeface="Arial"/>
              <a:buChar char="●"/>
            </a:pPr>
            <a:r>
              <a:rPr b="1" lang="en" sz="1400">
                <a:solidFill>
                  <a:srgbClr val="FFFFFF"/>
                </a:solidFill>
                <a:latin typeface="Arial"/>
                <a:ea typeface="Arial"/>
                <a:cs typeface="Arial"/>
                <a:sym typeface="Arial"/>
              </a:rPr>
              <a:t>Training:</a:t>
            </a:r>
            <a:r>
              <a:rPr lang="en" sz="1400">
                <a:solidFill>
                  <a:srgbClr val="FFFFFF"/>
                </a:solidFill>
                <a:latin typeface="Arial"/>
                <a:ea typeface="Arial"/>
                <a:cs typeface="Arial"/>
                <a:sym typeface="Arial"/>
              </a:rPr>
              <a:t> Provide training for staff to effectively utilize insights from the model in daily operations.</a:t>
            </a:r>
            <a:endParaRPr sz="1400">
              <a:solidFill>
                <a:srgbClr val="FFFFFF"/>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 sz="1400">
                <a:solidFill>
                  <a:srgbClr val="FFFFFF"/>
                </a:solidFill>
                <a:latin typeface="Arial"/>
                <a:ea typeface="Arial"/>
                <a:cs typeface="Arial"/>
                <a:sym typeface="Arial"/>
              </a:rPr>
              <a:t>We are confident that these findings and recommendations will empower ABC Beverage to meet its regulatory obligations, improve manufacturing efficiency, and maintain high standards of product quality. Please reach out for any further support or clarification.</a:t>
            </a:r>
            <a:endParaRPr sz="1400">
              <a:solidFill>
                <a:srgbClr val="FFFFFF"/>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t/>
            </a:r>
            <a:endParaRPr b="1" sz="1100">
              <a:solidFill>
                <a:srgbClr val="FFFFFF"/>
              </a:solidFill>
              <a:latin typeface="Arial"/>
              <a:ea typeface="Arial"/>
              <a:cs typeface="Arial"/>
              <a:sym typeface="Arial"/>
            </a:endParaRPr>
          </a:p>
          <a:p>
            <a:pPr indent="0" lvl="0" marL="0" rtl="0" algn="l">
              <a:spcBef>
                <a:spcPts val="1200"/>
              </a:spcBef>
              <a:spcAft>
                <a:spcPts val="0"/>
              </a:spcAft>
              <a:buNone/>
            </a:pPr>
            <a:r>
              <a:t/>
            </a:r>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2"/>
          <p:cNvSpPr txBox="1"/>
          <p:nvPr>
            <p:ph idx="4" type="body"/>
          </p:nvPr>
        </p:nvSpPr>
        <p:spPr>
          <a:xfrm>
            <a:off x="55300" y="41175"/>
            <a:ext cx="4516800" cy="97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rPr lang="en" sz="2700"/>
              <a:t>Mission Statement</a:t>
            </a:r>
            <a:endParaRPr sz="2700"/>
          </a:p>
        </p:txBody>
      </p:sp>
      <p:sp>
        <p:nvSpPr>
          <p:cNvPr id="360" name="Google Shape;360;p52"/>
          <p:cNvSpPr txBox="1"/>
          <p:nvPr>
            <p:ph idx="4" type="body"/>
          </p:nvPr>
        </p:nvSpPr>
        <p:spPr>
          <a:xfrm>
            <a:off x="374275" y="858250"/>
            <a:ext cx="8280900" cy="34962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900"/>
              <a:t>This is role playing. I am your new boss. I am in charge of production at ABC Beverage and you are a team of data scientists reporting to me.  My leadership has told me that new regulations are requiring us to understand our manufacturing process, the predictive factors and be able to report to them our predictive model of PH.</a:t>
            </a:r>
            <a:endParaRPr sz="19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descr="Farmer examining crops." id="365" name="Google Shape;365;p53"/>
          <p:cNvPicPr preferRelativeResize="0"/>
          <p:nvPr>
            <p:ph idx="2" type="pic"/>
          </p:nvPr>
        </p:nvPicPr>
        <p:blipFill rotWithShape="1">
          <a:blip r:embed="rId3">
            <a:alphaModFix/>
          </a:blip>
          <a:srcRect b="0" l="19622" r="19628" t="0"/>
          <a:stretch/>
        </p:blipFill>
        <p:spPr>
          <a:xfrm>
            <a:off x="6794500" y="0"/>
            <a:ext cx="2349601" cy="5143501"/>
          </a:xfrm>
          <a:prstGeom prst="rect">
            <a:avLst/>
          </a:prstGeom>
        </p:spPr>
      </p:pic>
      <p:sp>
        <p:nvSpPr>
          <p:cNvPr id="366" name="Google Shape;366;p53"/>
          <p:cNvSpPr txBox="1"/>
          <p:nvPr>
            <p:ph idx="4" type="body"/>
          </p:nvPr>
        </p:nvSpPr>
        <p:spPr>
          <a:xfrm>
            <a:off x="55300" y="41175"/>
            <a:ext cx="3331500" cy="59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rPr lang="en" sz="2700"/>
              <a:t>Introduction</a:t>
            </a:r>
            <a:endParaRPr sz="2700"/>
          </a:p>
        </p:txBody>
      </p:sp>
      <p:sp>
        <p:nvSpPr>
          <p:cNvPr id="367" name="Google Shape;367;p53"/>
          <p:cNvSpPr txBox="1"/>
          <p:nvPr>
            <p:ph idx="4" type="body"/>
          </p:nvPr>
        </p:nvSpPr>
        <p:spPr>
          <a:xfrm>
            <a:off x="115300" y="977350"/>
            <a:ext cx="5177100" cy="3496200"/>
          </a:xfrm>
          <a:prstGeom prst="rect">
            <a:avLst/>
          </a:prstGeom>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sz="1800"/>
              <a:t>For this analysis, we will use the provided historical data to build a model using the applicable techniques at our disposal. </a:t>
            </a:r>
            <a:endParaRPr sz="1800"/>
          </a:p>
          <a:p>
            <a:pPr indent="0" lvl="0" marL="914400" rtl="0" algn="l">
              <a:lnSpc>
                <a:spcPct val="115000"/>
              </a:lnSpc>
              <a:spcBef>
                <a:spcPts val="0"/>
              </a:spcBef>
              <a:spcAft>
                <a:spcPts val="0"/>
              </a:spcAft>
              <a:buNone/>
            </a:pPr>
            <a:r>
              <a:t/>
            </a:r>
            <a:endParaRPr sz="1800"/>
          </a:p>
          <a:p>
            <a:pPr indent="-342900" lvl="0" marL="457200" rtl="0" algn="l">
              <a:lnSpc>
                <a:spcPct val="115000"/>
              </a:lnSpc>
              <a:spcBef>
                <a:spcPts val="0"/>
              </a:spcBef>
              <a:spcAft>
                <a:spcPts val="0"/>
              </a:spcAft>
              <a:buSzPts val="1800"/>
              <a:buChar char="●"/>
            </a:pPr>
            <a:r>
              <a:rPr lang="en" sz="1800"/>
              <a:t>We will attempt to predicatively estimate the PH of the manufacturing process at ABC Beverage. </a:t>
            </a:r>
            <a:endParaRPr sz="1800"/>
          </a:p>
          <a:p>
            <a:pPr indent="0" lvl="0" marL="914400" rtl="0" algn="l">
              <a:lnSpc>
                <a:spcPct val="115000"/>
              </a:lnSpc>
              <a:spcBef>
                <a:spcPts val="0"/>
              </a:spcBef>
              <a:spcAft>
                <a:spcPts val="0"/>
              </a:spcAft>
              <a:buNone/>
            </a:pPr>
            <a:r>
              <a:t/>
            </a:r>
            <a:endParaRPr sz="1800"/>
          </a:p>
          <a:p>
            <a:pPr indent="-342900" lvl="0" marL="457200" rtl="0" algn="l">
              <a:lnSpc>
                <a:spcPct val="115000"/>
              </a:lnSpc>
              <a:spcBef>
                <a:spcPts val="0"/>
              </a:spcBef>
              <a:spcAft>
                <a:spcPts val="0"/>
              </a:spcAft>
              <a:buSzPts val="1800"/>
              <a:buChar char="●"/>
            </a:pPr>
            <a:r>
              <a:rPr lang="en" sz="1800"/>
              <a:t>Additionally, we will provide a forecast for "new" data provided.</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descr="Arial view of tropical rainforest." id="372" name="Google Shape;372;p54"/>
          <p:cNvPicPr preferRelativeResize="0"/>
          <p:nvPr>
            <p:ph idx="2" type="pic"/>
          </p:nvPr>
        </p:nvPicPr>
        <p:blipFill rotWithShape="1">
          <a:blip r:embed="rId3">
            <a:alphaModFix/>
          </a:blip>
          <a:srcRect b="0" l="9860" r="31622" t="0"/>
          <a:stretch/>
        </p:blipFill>
        <p:spPr>
          <a:xfrm>
            <a:off x="4634650" y="7375"/>
            <a:ext cx="4509302" cy="5143502"/>
          </a:xfrm>
          <a:prstGeom prst="rect">
            <a:avLst/>
          </a:prstGeom>
        </p:spPr>
      </p:pic>
      <p:sp>
        <p:nvSpPr>
          <p:cNvPr id="373" name="Google Shape;373;p54"/>
          <p:cNvSpPr txBox="1"/>
          <p:nvPr>
            <p:ph type="title"/>
          </p:nvPr>
        </p:nvSpPr>
        <p:spPr>
          <a:xfrm>
            <a:off x="71075" y="108300"/>
            <a:ext cx="2300100" cy="58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rPr lang="en" sz="2800"/>
              <a:t>Method</a:t>
            </a:r>
            <a:endParaRPr sz="2800"/>
          </a:p>
        </p:txBody>
      </p:sp>
      <p:sp>
        <p:nvSpPr>
          <p:cNvPr id="374" name="Google Shape;374;p54"/>
          <p:cNvSpPr txBox="1"/>
          <p:nvPr>
            <p:ph idx="3" type="body"/>
          </p:nvPr>
        </p:nvSpPr>
        <p:spPr>
          <a:xfrm>
            <a:off x="137625" y="694475"/>
            <a:ext cx="4509300" cy="4302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a:t>Conduct Exploratory Data Analysis (EDA)</a:t>
            </a:r>
            <a:endParaRPr/>
          </a:p>
          <a:p>
            <a:pPr indent="-317500" lvl="0" marL="457200" rtl="0" algn="l">
              <a:spcBef>
                <a:spcPts val="0"/>
              </a:spcBef>
              <a:spcAft>
                <a:spcPts val="0"/>
              </a:spcAft>
              <a:buSzPts val="1400"/>
              <a:buAutoNum type="arabicPeriod"/>
            </a:pPr>
            <a:r>
              <a:rPr lang="en"/>
              <a:t>Apply preprocessing to the data</a:t>
            </a:r>
            <a:endParaRPr/>
          </a:p>
          <a:p>
            <a:pPr indent="-317500" lvl="0" marL="457200" rtl="0" algn="l">
              <a:spcBef>
                <a:spcPts val="0"/>
              </a:spcBef>
              <a:spcAft>
                <a:spcPts val="0"/>
              </a:spcAft>
              <a:buSzPts val="1400"/>
              <a:buAutoNum type="arabicPeriod"/>
            </a:pPr>
            <a:r>
              <a:rPr lang="en"/>
              <a:t>Model Building</a:t>
            </a:r>
            <a:endParaRPr/>
          </a:p>
          <a:p>
            <a:pPr indent="-317500" lvl="1" marL="914400" rtl="0" algn="l">
              <a:spcBef>
                <a:spcPts val="0"/>
              </a:spcBef>
              <a:spcAft>
                <a:spcPts val="0"/>
              </a:spcAft>
              <a:buSzPts val="1400"/>
              <a:buAutoNum type="alphaLcPeriod"/>
            </a:pPr>
            <a:r>
              <a:rPr lang="en"/>
              <a:t>Ordinary Linear Regression</a:t>
            </a:r>
            <a:endParaRPr/>
          </a:p>
          <a:p>
            <a:pPr indent="-317500" lvl="1" marL="914400" rtl="0" algn="l">
              <a:spcBef>
                <a:spcPts val="0"/>
              </a:spcBef>
              <a:spcAft>
                <a:spcPts val="0"/>
              </a:spcAft>
              <a:buSzPts val="1400"/>
              <a:buAutoNum type="alphaLcPeriod"/>
            </a:pPr>
            <a:r>
              <a:rPr lang="en"/>
              <a:t>Partial Least Squares (PLS)</a:t>
            </a:r>
            <a:endParaRPr/>
          </a:p>
          <a:p>
            <a:pPr indent="-317500" lvl="1" marL="914400" rtl="0" algn="l">
              <a:spcBef>
                <a:spcPts val="0"/>
              </a:spcBef>
              <a:spcAft>
                <a:spcPts val="0"/>
              </a:spcAft>
              <a:buSzPts val="1400"/>
              <a:buAutoNum type="alphaLcPeriod"/>
            </a:pPr>
            <a:r>
              <a:rPr lang="en"/>
              <a:t>Neural Network Model</a:t>
            </a:r>
            <a:endParaRPr/>
          </a:p>
          <a:p>
            <a:pPr indent="-317500" lvl="1" marL="914400" rtl="0" algn="l">
              <a:spcBef>
                <a:spcPts val="0"/>
              </a:spcBef>
              <a:spcAft>
                <a:spcPts val="0"/>
              </a:spcAft>
              <a:buSzPts val="1400"/>
              <a:buAutoNum type="alphaLcPeriod"/>
            </a:pPr>
            <a:r>
              <a:rPr lang="en"/>
              <a:t>Multivariate Adaptive Regression Splines (MARS)</a:t>
            </a:r>
            <a:endParaRPr/>
          </a:p>
          <a:p>
            <a:pPr indent="-317500" lvl="1" marL="914400" rtl="0" algn="l">
              <a:spcBef>
                <a:spcPts val="0"/>
              </a:spcBef>
              <a:spcAft>
                <a:spcPts val="0"/>
              </a:spcAft>
              <a:buSzPts val="1400"/>
              <a:buAutoNum type="alphaLcPeriod"/>
            </a:pPr>
            <a:r>
              <a:rPr lang="en"/>
              <a:t>Support Vector Machines (SVM)</a:t>
            </a:r>
            <a:endParaRPr/>
          </a:p>
          <a:p>
            <a:pPr indent="-317500" lvl="1" marL="914400" rtl="0" algn="l">
              <a:spcBef>
                <a:spcPts val="0"/>
              </a:spcBef>
              <a:spcAft>
                <a:spcPts val="0"/>
              </a:spcAft>
              <a:buSzPts val="1400"/>
              <a:buAutoNum type="alphaLcPeriod"/>
            </a:pPr>
            <a:r>
              <a:rPr lang="en"/>
              <a:t>K- Nearest Neighbors (KNN)</a:t>
            </a:r>
            <a:endParaRPr/>
          </a:p>
          <a:p>
            <a:pPr indent="-317500" lvl="1" marL="914400" rtl="0" algn="l">
              <a:spcBef>
                <a:spcPts val="0"/>
              </a:spcBef>
              <a:spcAft>
                <a:spcPts val="0"/>
              </a:spcAft>
              <a:buSzPts val="1400"/>
              <a:buAutoNum type="alphaLcPeriod"/>
            </a:pPr>
            <a:r>
              <a:rPr lang="en"/>
              <a:t>Random Forest</a:t>
            </a:r>
            <a:endParaRPr/>
          </a:p>
          <a:p>
            <a:pPr indent="-317500" lvl="1" marL="914400" rtl="0" algn="l">
              <a:spcBef>
                <a:spcPts val="0"/>
              </a:spcBef>
              <a:spcAft>
                <a:spcPts val="0"/>
              </a:spcAft>
              <a:buSzPts val="1400"/>
              <a:buAutoNum type="alphaLcPeriod"/>
            </a:pPr>
            <a:r>
              <a:rPr lang="en"/>
              <a:t>Boosted Trees</a:t>
            </a:r>
            <a:endParaRPr/>
          </a:p>
          <a:p>
            <a:pPr indent="-317500" lvl="1" marL="914400" rtl="0" algn="l">
              <a:spcBef>
                <a:spcPts val="0"/>
              </a:spcBef>
              <a:spcAft>
                <a:spcPts val="0"/>
              </a:spcAft>
              <a:buSzPts val="1400"/>
              <a:buAutoNum type="alphaLcPeriod"/>
            </a:pPr>
            <a:r>
              <a:rPr lang="en"/>
              <a:t>Cubiest</a:t>
            </a:r>
            <a:endParaRPr/>
          </a:p>
          <a:p>
            <a:pPr indent="-317500" lvl="0" marL="457200" rtl="0" algn="l">
              <a:spcBef>
                <a:spcPts val="0"/>
              </a:spcBef>
              <a:spcAft>
                <a:spcPts val="0"/>
              </a:spcAft>
              <a:buSzPts val="1400"/>
              <a:buAutoNum type="arabicPeriod"/>
            </a:pPr>
            <a:r>
              <a:rPr lang="en"/>
              <a:t>Evaluate the </a:t>
            </a:r>
            <a:r>
              <a:rPr lang="en"/>
              <a:t>models for each predictor and compare them to determine the best performance</a:t>
            </a:r>
            <a:endParaRPr/>
          </a:p>
          <a:p>
            <a:pPr indent="-317500" lvl="0" marL="457200" rtl="0" algn="l">
              <a:spcBef>
                <a:spcPts val="0"/>
              </a:spcBef>
              <a:spcAft>
                <a:spcPts val="0"/>
              </a:spcAft>
              <a:buSzPts val="1400"/>
              <a:buAutoNum type="arabicPeriod"/>
            </a:pPr>
            <a:r>
              <a:rPr lang="en"/>
              <a:t>Forecast model data into excel output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descr="Farmer examining crops." id="379" name="Google Shape;379;p55"/>
          <p:cNvPicPr preferRelativeResize="0"/>
          <p:nvPr>
            <p:ph idx="2" type="pic"/>
          </p:nvPr>
        </p:nvPicPr>
        <p:blipFill rotWithShape="1">
          <a:blip r:embed="rId3">
            <a:alphaModFix/>
          </a:blip>
          <a:srcRect b="0" l="19622" r="19628" t="0"/>
          <a:stretch/>
        </p:blipFill>
        <p:spPr>
          <a:xfrm>
            <a:off x="6794500" y="0"/>
            <a:ext cx="2349601" cy="5143501"/>
          </a:xfrm>
          <a:prstGeom prst="rect">
            <a:avLst/>
          </a:prstGeom>
        </p:spPr>
      </p:pic>
      <p:sp>
        <p:nvSpPr>
          <p:cNvPr id="380" name="Google Shape;380;p55"/>
          <p:cNvSpPr txBox="1"/>
          <p:nvPr>
            <p:ph idx="1" type="body"/>
          </p:nvPr>
        </p:nvSpPr>
        <p:spPr>
          <a:xfrm>
            <a:off x="-28200" y="704100"/>
            <a:ext cx="6901500" cy="420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Exploratory Data Analysis (EDA)</a:t>
            </a:r>
            <a:endParaRPr sz="1400"/>
          </a:p>
          <a:p>
            <a:pPr indent="-317500" lvl="0" marL="457200" rtl="0" algn="l">
              <a:spcBef>
                <a:spcPts val="0"/>
              </a:spcBef>
              <a:spcAft>
                <a:spcPts val="0"/>
              </a:spcAft>
              <a:buSzPts val="1400"/>
              <a:buChar char="●"/>
            </a:pPr>
            <a:r>
              <a:rPr lang="en" sz="1400"/>
              <a:t>Identifying and determining the method for handling missing data</a:t>
            </a:r>
            <a:endParaRPr sz="1400"/>
          </a:p>
          <a:p>
            <a:pPr indent="-317500" lvl="0" marL="457200" rtl="0" algn="l">
              <a:spcBef>
                <a:spcPts val="0"/>
              </a:spcBef>
              <a:spcAft>
                <a:spcPts val="0"/>
              </a:spcAft>
              <a:buSzPts val="1400"/>
              <a:buChar char="●"/>
            </a:pPr>
            <a:r>
              <a:rPr lang="en" sz="1400"/>
              <a:t>Understanding the variance of each predictor</a:t>
            </a:r>
            <a:endParaRPr sz="1400"/>
          </a:p>
          <a:p>
            <a:pPr indent="-317500" lvl="0" marL="457200" rtl="0" algn="l">
              <a:spcBef>
                <a:spcPts val="0"/>
              </a:spcBef>
              <a:spcAft>
                <a:spcPts val="0"/>
              </a:spcAft>
              <a:buSzPts val="1400"/>
              <a:buChar char="●"/>
            </a:pPr>
            <a:r>
              <a:rPr lang="en" sz="1400"/>
              <a:t>Identifying the relationship between predictors and the response variable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Data Pre-Processing</a:t>
            </a:r>
            <a:endParaRPr sz="1400"/>
          </a:p>
          <a:p>
            <a:pPr indent="-317500" lvl="0" marL="457200" rtl="0" algn="l">
              <a:spcBef>
                <a:spcPts val="0"/>
              </a:spcBef>
              <a:spcAft>
                <a:spcPts val="0"/>
              </a:spcAft>
              <a:buSzPts val="1400"/>
              <a:buChar char="●"/>
            </a:pPr>
            <a:r>
              <a:rPr lang="en" sz="1400"/>
              <a:t>Removing predictors with little to no variance in the data</a:t>
            </a:r>
            <a:endParaRPr sz="1400"/>
          </a:p>
          <a:p>
            <a:pPr indent="-317500" lvl="1" marL="914400" rtl="0" algn="l">
              <a:spcBef>
                <a:spcPts val="0"/>
              </a:spcBef>
              <a:spcAft>
                <a:spcPts val="0"/>
              </a:spcAft>
              <a:buSzPts val="1400"/>
              <a:buChar char="○"/>
            </a:pPr>
            <a:r>
              <a:rPr lang="en" sz="1400"/>
              <a:t>Improve model efficiency and prevents overfitting</a:t>
            </a:r>
            <a:endParaRPr sz="1400"/>
          </a:p>
          <a:p>
            <a:pPr indent="-317500" lvl="0" marL="457200" rtl="0" algn="l">
              <a:spcBef>
                <a:spcPts val="0"/>
              </a:spcBef>
              <a:spcAft>
                <a:spcPts val="0"/>
              </a:spcAft>
              <a:buSzPts val="1400"/>
              <a:buChar char="●"/>
            </a:pPr>
            <a:r>
              <a:rPr lang="en" sz="1400"/>
              <a:t>Conduct K-nearest neighbour imputation for missing data</a:t>
            </a:r>
            <a:endParaRPr sz="1400"/>
          </a:p>
          <a:p>
            <a:pPr indent="-317500" lvl="1" marL="914400" rtl="0" algn="l">
              <a:spcBef>
                <a:spcPts val="0"/>
              </a:spcBef>
              <a:spcAft>
                <a:spcPts val="0"/>
              </a:spcAft>
              <a:buSzPts val="1400"/>
              <a:buChar char="○"/>
            </a:pPr>
            <a:r>
              <a:rPr lang="en" sz="1400"/>
              <a:t>kNN is more accurate imputation as it takes nearest neighbors for missing data compared to mean/median imputation</a:t>
            </a:r>
            <a:endParaRPr sz="1400"/>
          </a:p>
          <a:p>
            <a:pPr indent="-317500" lvl="0" marL="457200" rtl="0" algn="l">
              <a:spcBef>
                <a:spcPts val="0"/>
              </a:spcBef>
              <a:spcAft>
                <a:spcPts val="0"/>
              </a:spcAft>
              <a:buSzPts val="1400"/>
              <a:buChar char="●"/>
            </a:pPr>
            <a:r>
              <a:rPr lang="en" sz="1400"/>
              <a:t>Split data into testing and training data </a:t>
            </a:r>
            <a:endParaRPr sz="1400"/>
          </a:p>
          <a:p>
            <a:pPr indent="-317500" lvl="1" marL="914400" rtl="0" algn="l">
              <a:spcBef>
                <a:spcPts val="0"/>
              </a:spcBef>
              <a:spcAft>
                <a:spcPts val="0"/>
              </a:spcAft>
              <a:buSzPts val="1400"/>
              <a:buChar char="○"/>
            </a:pPr>
            <a:r>
              <a:rPr lang="en" sz="1400"/>
              <a:t>Avoids overfitting data and can perform validation on the model </a:t>
            </a:r>
            <a:endParaRPr sz="1400"/>
          </a:p>
          <a:p>
            <a:pPr indent="-317500" lvl="0" marL="457200" rtl="0" algn="l">
              <a:spcBef>
                <a:spcPts val="0"/>
              </a:spcBef>
              <a:spcAft>
                <a:spcPts val="0"/>
              </a:spcAft>
              <a:buSzPts val="1400"/>
              <a:buChar char="●"/>
            </a:pPr>
            <a:r>
              <a:rPr lang="en" sz="1400"/>
              <a:t>Apply preprocessing to the testing and testing data </a:t>
            </a:r>
            <a:endParaRPr sz="1400"/>
          </a:p>
          <a:p>
            <a:pPr indent="-317500" lvl="1" marL="914400" rtl="0" algn="l">
              <a:spcBef>
                <a:spcPts val="0"/>
              </a:spcBef>
              <a:spcAft>
                <a:spcPts val="0"/>
              </a:spcAft>
              <a:buSzPts val="1400"/>
              <a:buChar char="○"/>
            </a:pPr>
            <a:r>
              <a:rPr lang="en" sz="1400"/>
              <a:t>Transform the data for consistency and to remove outliers</a:t>
            </a:r>
            <a:endParaRPr sz="1400"/>
          </a:p>
          <a:p>
            <a:pPr indent="-317500" lvl="0" marL="457200" rtl="0" algn="l">
              <a:spcBef>
                <a:spcPts val="0"/>
              </a:spcBef>
              <a:spcAft>
                <a:spcPts val="0"/>
              </a:spcAft>
              <a:buSzPts val="1400"/>
              <a:buChar char="●"/>
            </a:pPr>
            <a:r>
              <a:rPr lang="en" sz="1400"/>
              <a:t>Split training model into 80/20 split and model validation</a:t>
            </a:r>
            <a:endParaRPr sz="1400"/>
          </a:p>
        </p:txBody>
      </p:sp>
      <p:sp>
        <p:nvSpPr>
          <p:cNvPr id="381" name="Google Shape;381;p55"/>
          <p:cNvSpPr txBox="1"/>
          <p:nvPr>
            <p:ph idx="4" type="body"/>
          </p:nvPr>
        </p:nvSpPr>
        <p:spPr>
          <a:xfrm>
            <a:off x="121050" y="64050"/>
            <a:ext cx="6603000" cy="74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rPr lang="en"/>
              <a:t>Model Preprocessing and EDA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6"/>
          <p:cNvSpPr txBox="1"/>
          <p:nvPr>
            <p:ph type="title"/>
          </p:nvPr>
        </p:nvSpPr>
        <p:spPr>
          <a:xfrm>
            <a:off x="80350" y="102275"/>
            <a:ext cx="8835000" cy="262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building</a:t>
            </a:r>
            <a:endParaRPr/>
          </a:p>
        </p:txBody>
      </p:sp>
      <p:pic>
        <p:nvPicPr>
          <p:cNvPr descr="Row of wind turbines." id="387" name="Google Shape;387;p56"/>
          <p:cNvPicPr preferRelativeResize="0"/>
          <p:nvPr>
            <p:ph idx="2" type="pic"/>
          </p:nvPr>
        </p:nvPicPr>
        <p:blipFill rotWithShape="1">
          <a:blip r:embed="rId3">
            <a:alphaModFix/>
          </a:blip>
          <a:srcRect b="12715" l="0" r="0" t="65231"/>
          <a:stretch/>
        </p:blipFill>
        <p:spPr>
          <a:xfrm>
            <a:off x="0" y="2936025"/>
            <a:ext cx="9144003" cy="1343999"/>
          </a:xfrm>
          <a:prstGeom prst="rect">
            <a:avLst/>
          </a:prstGeom>
        </p:spPr>
      </p:pic>
      <p:sp>
        <p:nvSpPr>
          <p:cNvPr id="388" name="Google Shape;388;p56"/>
          <p:cNvSpPr txBox="1"/>
          <p:nvPr>
            <p:ph idx="12" type="sldNum"/>
          </p:nvPr>
        </p:nvSpPr>
        <p:spPr>
          <a:xfrm>
            <a:off x="8464825" y="88851"/>
            <a:ext cx="548700" cy="31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descr="Arial view of tropical rainforest." id="393" name="Google Shape;393;p57"/>
          <p:cNvPicPr preferRelativeResize="0"/>
          <p:nvPr>
            <p:ph idx="2" type="pic"/>
          </p:nvPr>
        </p:nvPicPr>
        <p:blipFill rotWithShape="1">
          <a:blip r:embed="rId3">
            <a:alphaModFix/>
          </a:blip>
          <a:srcRect b="0" l="9860" r="31622" t="0"/>
          <a:stretch/>
        </p:blipFill>
        <p:spPr>
          <a:xfrm>
            <a:off x="4634650" y="7375"/>
            <a:ext cx="4509302" cy="5143502"/>
          </a:xfrm>
          <a:prstGeom prst="rect">
            <a:avLst/>
          </a:prstGeom>
        </p:spPr>
      </p:pic>
      <p:sp>
        <p:nvSpPr>
          <p:cNvPr id="394" name="Google Shape;394;p57"/>
          <p:cNvSpPr txBox="1"/>
          <p:nvPr>
            <p:ph type="title"/>
          </p:nvPr>
        </p:nvSpPr>
        <p:spPr>
          <a:xfrm>
            <a:off x="173250" y="140724"/>
            <a:ext cx="4395900" cy="81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rPr lang="en"/>
              <a:t>Ordinary Linear Regression</a:t>
            </a:r>
            <a:endParaRPr/>
          </a:p>
        </p:txBody>
      </p:sp>
      <p:sp>
        <p:nvSpPr>
          <p:cNvPr id="395" name="Google Shape;395;p57"/>
          <p:cNvSpPr txBox="1"/>
          <p:nvPr>
            <p:ph idx="3" type="body"/>
          </p:nvPr>
        </p:nvSpPr>
        <p:spPr>
          <a:xfrm>
            <a:off x="120975" y="1544200"/>
            <a:ext cx="4451100" cy="33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t>T</a:t>
            </a:r>
            <a:r>
              <a:rPr lang="en" sz="1300"/>
              <a:t>he models we will build are:</a:t>
            </a:r>
            <a:endParaRPr sz="1300"/>
          </a:p>
          <a:p>
            <a:pPr indent="-311150" lvl="0" marL="457200" rtl="0" algn="l">
              <a:spcBef>
                <a:spcPts val="0"/>
              </a:spcBef>
              <a:spcAft>
                <a:spcPts val="0"/>
              </a:spcAft>
              <a:buSzPts val="1300"/>
              <a:buAutoNum type="alphaLcPeriod"/>
            </a:pPr>
            <a:r>
              <a:rPr lang="en" sz="1300"/>
              <a:t>Ordinary Linear Regression </a:t>
            </a:r>
            <a:endParaRPr sz="1000">
              <a:solidFill>
                <a:schemeClr val="dk1"/>
              </a:solidFill>
              <a:latin typeface="Arial"/>
              <a:ea typeface="Arial"/>
              <a:cs typeface="Arial"/>
              <a:sym typeface="Arial"/>
            </a:endParaRPr>
          </a:p>
          <a:p>
            <a:pPr indent="-311150" lvl="0" marL="457200" rtl="0" algn="l">
              <a:spcBef>
                <a:spcPts val="0"/>
              </a:spcBef>
              <a:spcAft>
                <a:spcPts val="0"/>
              </a:spcAft>
              <a:buSzPts val="1300"/>
              <a:buFont typeface="Arial"/>
              <a:buChar char="●"/>
            </a:pPr>
            <a:r>
              <a:rPr lang="en" sz="1300"/>
              <a:t>OLR is a linear approach that models the relationship between the predictors and pH by minimizing the sum of squared residuals.</a:t>
            </a:r>
            <a:endParaRPr sz="1300"/>
          </a:p>
          <a:p>
            <a:pPr indent="-311150" lvl="0" marL="457200" rtl="0" algn="l">
              <a:spcBef>
                <a:spcPts val="0"/>
              </a:spcBef>
              <a:spcAft>
                <a:spcPts val="0"/>
              </a:spcAft>
              <a:buSzPts val="1300"/>
              <a:buFont typeface="Arial"/>
              <a:buChar char="●"/>
            </a:pPr>
            <a:r>
              <a:rPr lang="en" sz="1300"/>
              <a:t>OLR Assumes linearity, independence, homoscedasticity, and normality of residuals.</a:t>
            </a:r>
            <a:endParaRPr sz="1300"/>
          </a:p>
          <a:p>
            <a:pPr indent="-311150" lvl="0" marL="457200" rtl="0" algn="l">
              <a:spcBef>
                <a:spcPts val="0"/>
              </a:spcBef>
              <a:spcAft>
                <a:spcPts val="0"/>
              </a:spcAft>
              <a:buSzPts val="1300"/>
              <a:buFont typeface="Arial"/>
              <a:buChar char="●"/>
            </a:pPr>
            <a:r>
              <a:rPr lang="en" sz="1300"/>
              <a:t>One of the key features of OLR is the fact the n</a:t>
            </a:r>
            <a:r>
              <a:rPr lang="en" sz="1300"/>
              <a:t>o hyperparameter tuning required.</a:t>
            </a:r>
            <a:endParaRPr sz="1300"/>
          </a:p>
          <a:p>
            <a:pPr indent="-311150" lvl="0" marL="457200" rtl="0" algn="l">
              <a:spcBef>
                <a:spcPts val="0"/>
              </a:spcBef>
              <a:spcAft>
                <a:spcPts val="0"/>
              </a:spcAft>
              <a:buSzPts val="1300"/>
              <a:buFont typeface="Arial"/>
              <a:buChar char="●"/>
            </a:pPr>
            <a:r>
              <a:rPr lang="en" sz="1300"/>
              <a:t>Performance</a:t>
            </a:r>
            <a:r>
              <a:rPr lang="en" sz="1300"/>
              <a:t>: We give OLR a moderate performance grade. This model only captures linear relationships. As a baseline model, it was effective but this dataset demonstrated the need for a more sophisticated model.</a:t>
            </a:r>
            <a:endParaRPr sz="1500"/>
          </a:p>
          <a:p>
            <a:pPr indent="-311150" lvl="0" marL="457200" rtl="0" algn="l">
              <a:spcBef>
                <a:spcPts val="0"/>
              </a:spcBef>
              <a:spcAft>
                <a:spcPts val="0"/>
              </a:spcAft>
              <a:buSzPts val="1300"/>
              <a:buFont typeface="Arial"/>
              <a:buChar char="●"/>
            </a:pPr>
            <a:r>
              <a:rPr lang="en" sz="1300"/>
              <a:t>## RMSE Rsquared MAE ## 0.1290943 0.4323892 0.1016434</a:t>
            </a:r>
            <a:endParaRPr sz="1300"/>
          </a:p>
          <a:p>
            <a:pPr indent="0" lvl="0" marL="0" rtl="0" algn="l">
              <a:spcBef>
                <a:spcPts val="0"/>
              </a:spcBef>
              <a:spcAft>
                <a:spcPts val="0"/>
              </a:spcAft>
              <a:buNone/>
            </a:pPr>
            <a:r>
              <a:t/>
            </a:r>
            <a:endParaRPr sz="1200"/>
          </a:p>
        </p:txBody>
      </p:sp>
      <p:sp>
        <p:nvSpPr>
          <p:cNvPr id="396" name="Google Shape;396;p57"/>
          <p:cNvSpPr txBox="1"/>
          <p:nvPr/>
        </p:nvSpPr>
        <p:spPr>
          <a:xfrm>
            <a:off x="3423025" y="210800"/>
            <a:ext cx="994200" cy="4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rgbClr val="FF0000"/>
              </a:solidFill>
              <a:latin typeface="Work Sans"/>
              <a:ea typeface="Work Sans"/>
              <a:cs typeface="Work Sans"/>
              <a:sym typeface="Work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descr="Arial view of tropical rainforest." id="401" name="Google Shape;401;p58"/>
          <p:cNvPicPr preferRelativeResize="0"/>
          <p:nvPr>
            <p:ph idx="2" type="pic"/>
          </p:nvPr>
        </p:nvPicPr>
        <p:blipFill rotWithShape="1">
          <a:blip r:embed="rId3">
            <a:alphaModFix/>
          </a:blip>
          <a:srcRect b="0" l="9860" r="31622" t="0"/>
          <a:stretch/>
        </p:blipFill>
        <p:spPr>
          <a:xfrm>
            <a:off x="4634650" y="7375"/>
            <a:ext cx="4509302" cy="5143502"/>
          </a:xfrm>
          <a:prstGeom prst="rect">
            <a:avLst/>
          </a:prstGeom>
        </p:spPr>
      </p:pic>
      <p:sp>
        <p:nvSpPr>
          <p:cNvPr id="402" name="Google Shape;402;p58"/>
          <p:cNvSpPr txBox="1"/>
          <p:nvPr>
            <p:ph type="title"/>
          </p:nvPr>
        </p:nvSpPr>
        <p:spPr>
          <a:xfrm>
            <a:off x="118775" y="112925"/>
            <a:ext cx="4395900" cy="16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rPr lang="en"/>
              <a:t>Partial Least Squares (PLS)</a:t>
            </a:r>
            <a:endParaRPr/>
          </a:p>
          <a:p>
            <a:pPr indent="0" lvl="0" marL="0" rtl="0" algn="l">
              <a:spcBef>
                <a:spcPts val="0"/>
              </a:spcBef>
              <a:spcAft>
                <a:spcPts val="0"/>
              </a:spcAft>
              <a:buClr>
                <a:schemeClr val="dk1"/>
              </a:buClr>
              <a:buSzPts val="1100"/>
              <a:buNone/>
            </a:pPr>
            <a:r>
              <a:t/>
            </a:r>
            <a:endParaRPr/>
          </a:p>
        </p:txBody>
      </p:sp>
      <p:sp>
        <p:nvSpPr>
          <p:cNvPr id="403" name="Google Shape;403;p58"/>
          <p:cNvSpPr txBox="1"/>
          <p:nvPr>
            <p:ph idx="3" type="body"/>
          </p:nvPr>
        </p:nvSpPr>
        <p:spPr>
          <a:xfrm>
            <a:off x="118775" y="1671925"/>
            <a:ext cx="4395900" cy="305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b</a:t>
            </a:r>
            <a:r>
              <a:rPr lang="en" sz="1300"/>
              <a:t>. </a:t>
            </a:r>
            <a:r>
              <a:rPr lang="en" sz="1300"/>
              <a:t>Partial Least Squares (PLS)</a:t>
            </a:r>
            <a:endParaRPr sz="1300"/>
          </a:p>
          <a:p>
            <a:pPr indent="-311150" lvl="0" marL="457200" rtl="0" algn="l">
              <a:spcBef>
                <a:spcPts val="0"/>
              </a:spcBef>
              <a:spcAft>
                <a:spcPts val="0"/>
              </a:spcAft>
              <a:buSzPts val="1300"/>
              <a:buFont typeface="Arial"/>
              <a:buChar char="●"/>
            </a:pPr>
            <a:r>
              <a:rPr lang="en" sz="1300"/>
              <a:t>The PLS model reduces predictors into uncorrelated components or latent variables explaining the variance in predictors and response variable. It is most useful for datasets suffering from multicollinearity.</a:t>
            </a:r>
            <a:endParaRPr sz="1300"/>
          </a:p>
          <a:p>
            <a:pPr indent="-311150" lvl="0" marL="457200" rtl="0" algn="l">
              <a:spcBef>
                <a:spcPts val="0"/>
              </a:spcBef>
              <a:spcAft>
                <a:spcPts val="0"/>
              </a:spcAft>
              <a:buSzPts val="1300"/>
              <a:buFont typeface="Arial"/>
              <a:buChar char="●"/>
            </a:pPr>
            <a:r>
              <a:rPr lang="en" sz="1300"/>
              <a:t>A key feature of PLS is tuning is required regarding the number of components. There's a trade-off between dimensionality reduction and prediction accuracy exists.</a:t>
            </a:r>
            <a:endParaRPr sz="1300"/>
          </a:p>
          <a:p>
            <a:pPr indent="-311150" lvl="0" marL="457200" rtl="0" algn="l">
              <a:spcBef>
                <a:spcPts val="0"/>
              </a:spcBef>
              <a:spcAft>
                <a:spcPts val="0"/>
              </a:spcAft>
              <a:buSzPts val="1300"/>
              <a:buFont typeface="Arial"/>
              <a:buChar char="●"/>
            </a:pPr>
            <a:r>
              <a:rPr lang="en" sz="1300"/>
              <a:t>Performance: We concluded that PLS is not significantly better than OLR.</a:t>
            </a:r>
            <a:endParaRPr sz="1300"/>
          </a:p>
          <a:p>
            <a:pPr indent="-311150" lvl="0" marL="457200" rtl="0" algn="l">
              <a:spcBef>
                <a:spcPts val="0"/>
              </a:spcBef>
              <a:spcAft>
                <a:spcPts val="0"/>
              </a:spcAft>
              <a:buSzPts val="1300"/>
              <a:buFont typeface="Arial"/>
              <a:buChar char="●"/>
            </a:pPr>
            <a:r>
              <a:rPr lang="en" sz="1300"/>
              <a:t>## RMSE Rsquared MAE ## 0.1298032 0.4261621 0.1019854</a:t>
            </a:r>
            <a:endParaRPr sz="1300"/>
          </a:p>
        </p:txBody>
      </p:sp>
      <p:sp>
        <p:nvSpPr>
          <p:cNvPr id="404" name="Google Shape;404;p58"/>
          <p:cNvSpPr txBox="1"/>
          <p:nvPr/>
        </p:nvSpPr>
        <p:spPr>
          <a:xfrm>
            <a:off x="3423025" y="210800"/>
            <a:ext cx="994200" cy="4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rgbClr val="FF0000"/>
              </a:solidFill>
              <a:latin typeface="Work Sans"/>
              <a:ea typeface="Work Sans"/>
              <a:cs typeface="Work Sans"/>
              <a:sym typeface="Work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descr="Arial view of tropical rainforest." id="409" name="Google Shape;409;p59"/>
          <p:cNvPicPr preferRelativeResize="0"/>
          <p:nvPr>
            <p:ph idx="2" type="pic"/>
          </p:nvPr>
        </p:nvPicPr>
        <p:blipFill rotWithShape="1">
          <a:blip r:embed="rId3">
            <a:alphaModFix/>
          </a:blip>
          <a:srcRect b="0" l="9860" r="31622" t="0"/>
          <a:stretch/>
        </p:blipFill>
        <p:spPr>
          <a:xfrm>
            <a:off x="4634650" y="7375"/>
            <a:ext cx="4509302" cy="5143502"/>
          </a:xfrm>
          <a:prstGeom prst="rect">
            <a:avLst/>
          </a:prstGeom>
        </p:spPr>
      </p:pic>
      <p:sp>
        <p:nvSpPr>
          <p:cNvPr id="410" name="Google Shape;410;p59"/>
          <p:cNvSpPr txBox="1"/>
          <p:nvPr>
            <p:ph type="title"/>
          </p:nvPr>
        </p:nvSpPr>
        <p:spPr>
          <a:xfrm>
            <a:off x="118775" y="75200"/>
            <a:ext cx="4395900" cy="1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rPr lang="en"/>
              <a:t>Neural Network Model</a:t>
            </a:r>
            <a:endParaRPr/>
          </a:p>
          <a:p>
            <a:pPr indent="0" lvl="0" marL="0" rtl="0" algn="l">
              <a:spcBef>
                <a:spcPts val="0"/>
              </a:spcBef>
              <a:spcAft>
                <a:spcPts val="0"/>
              </a:spcAft>
              <a:buClr>
                <a:schemeClr val="dk1"/>
              </a:buClr>
              <a:buSzPts val="1100"/>
              <a:buNone/>
            </a:pPr>
            <a:r>
              <a:t/>
            </a:r>
            <a:endParaRPr/>
          </a:p>
        </p:txBody>
      </p:sp>
      <p:sp>
        <p:nvSpPr>
          <p:cNvPr id="411" name="Google Shape;411;p59"/>
          <p:cNvSpPr txBox="1"/>
          <p:nvPr>
            <p:ph idx="3" type="body"/>
          </p:nvPr>
        </p:nvSpPr>
        <p:spPr>
          <a:xfrm>
            <a:off x="118775" y="1372500"/>
            <a:ext cx="4395900" cy="301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c</a:t>
            </a:r>
            <a:r>
              <a:rPr lang="en" sz="1300"/>
              <a:t>. Neural Network Model</a:t>
            </a:r>
            <a:endParaRPr sz="1300"/>
          </a:p>
          <a:p>
            <a:pPr indent="-311150" lvl="0" marL="457200" rtl="0" algn="l">
              <a:spcBef>
                <a:spcPts val="0"/>
              </a:spcBef>
              <a:spcAft>
                <a:spcPts val="0"/>
              </a:spcAft>
              <a:buSzPts val="1300"/>
              <a:buFont typeface="Arial"/>
              <a:buChar char="●"/>
            </a:pPr>
            <a:r>
              <a:rPr lang="en" sz="1300"/>
              <a:t>A neural network model is exactly what it sounds like, NNM’s mimic biological neural networks to model complex nonlinear relationships. NNM’s Consists of layers of interconnected neurons.</a:t>
            </a:r>
            <a:endParaRPr sz="1300"/>
          </a:p>
          <a:p>
            <a:pPr indent="-311150" lvl="0" marL="457200" rtl="0" algn="l">
              <a:spcBef>
                <a:spcPts val="0"/>
              </a:spcBef>
              <a:spcAft>
                <a:spcPts val="0"/>
              </a:spcAft>
              <a:buSzPts val="1300"/>
              <a:buFont typeface="Arial"/>
              <a:buChar char="●"/>
            </a:pPr>
            <a:r>
              <a:rPr lang="en" sz="1300"/>
              <a:t>Some key features of NNM’s are that they remove highly correlated predictors to reduce redundancy.</a:t>
            </a:r>
            <a:endParaRPr sz="1300"/>
          </a:p>
          <a:p>
            <a:pPr indent="-311150" lvl="0" marL="457200" rtl="0" algn="l">
              <a:spcBef>
                <a:spcPts val="0"/>
              </a:spcBef>
              <a:spcAft>
                <a:spcPts val="0"/>
              </a:spcAft>
              <a:buSzPts val="1300"/>
              <a:buFont typeface="Arial"/>
              <a:buChar char="●"/>
            </a:pPr>
            <a:r>
              <a:rPr lang="en" sz="1300"/>
              <a:t>NNM’s are tuned with decay and size parameters.</a:t>
            </a:r>
            <a:endParaRPr sz="1300"/>
          </a:p>
          <a:p>
            <a:pPr indent="-311150" lvl="0" marL="457200" rtl="0" algn="l">
              <a:spcBef>
                <a:spcPts val="0"/>
              </a:spcBef>
              <a:spcAft>
                <a:spcPts val="0"/>
              </a:spcAft>
              <a:buSzPts val="1300"/>
              <a:buFont typeface="Arial"/>
              <a:buChar char="●"/>
            </a:pPr>
            <a:r>
              <a:rPr lang="en" sz="1300"/>
              <a:t>Performance: The performance of the NNM model is it effectively captured nonlinear relationships. It does require careful tuning to avoid overfitting or underfitting.</a:t>
            </a:r>
            <a:endParaRPr sz="1300"/>
          </a:p>
          <a:p>
            <a:pPr indent="-311150" lvl="0" marL="457200" rtl="0" algn="l">
              <a:spcBef>
                <a:spcPts val="0"/>
              </a:spcBef>
              <a:spcAft>
                <a:spcPts val="0"/>
              </a:spcAft>
              <a:buSzPts val="1300"/>
              <a:buFont typeface="Arial"/>
              <a:buChar char="●"/>
            </a:pPr>
            <a:r>
              <a:rPr lang="en" sz="1300"/>
              <a:t>## RMSE Rsquared MAE ## 0.12164761 0.50970105 0.09266492</a:t>
            </a:r>
            <a:endParaRPr sz="1300"/>
          </a:p>
          <a:p>
            <a:pPr indent="0" lvl="0" marL="457200" rtl="0" algn="l">
              <a:spcBef>
                <a:spcPts val="0"/>
              </a:spcBef>
              <a:spcAft>
                <a:spcPts val="0"/>
              </a:spcAft>
              <a:buNone/>
            </a:pPr>
            <a:r>
              <a:t/>
            </a:r>
            <a:endParaRPr sz="800"/>
          </a:p>
        </p:txBody>
      </p:sp>
      <p:sp>
        <p:nvSpPr>
          <p:cNvPr id="412" name="Google Shape;412;p59"/>
          <p:cNvSpPr txBox="1"/>
          <p:nvPr/>
        </p:nvSpPr>
        <p:spPr>
          <a:xfrm>
            <a:off x="3423025" y="134600"/>
            <a:ext cx="994200" cy="4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rgbClr val="FF0000"/>
              </a:solidFill>
              <a:latin typeface="Work Sans"/>
              <a:ea typeface="Work Sans"/>
              <a:cs typeface="Work Sans"/>
              <a:sym typeface="Work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nference Event Presentation">
  <a:themeElements>
    <a:clrScheme name="Simple Light">
      <a:dk1>
        <a:srgbClr val="000000"/>
      </a:dk1>
      <a:lt1>
        <a:srgbClr val="FFFFF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6666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